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 Guzzi MotoGuzziItalia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43709</c:v>
                </c:pt>
                <c:pt idx="1">
                  <c:v>43739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432798</c:v>
                </c:pt>
                <c:pt idx="1">
                  <c:v>240775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C9-4D7F-B8D7-D67F758165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930832"/>
        <c:axId val="296931816"/>
      </c:barChart>
      <c:dateAx>
        <c:axId val="296930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31816"/>
        <c:crosses val="autoZero"/>
        <c:auto val="1"/>
        <c:lblOffset val="100"/>
        <c:baseTimeUnit val="months"/>
      </c:dateAx>
      <c:valAx>
        <c:axId val="29693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3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3342-44E4-4DE4-9672-4CA9805AB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Moto Guzzi MotoGuzziItalia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ADAEB1-63CC-49DD-9483-220FCE4C11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0057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0DB21-284F-43F3-9B45-D8E2766BAA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112A3-2EE3-419C-B366-54CF8DD32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3959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Moto Guzzi MotoGuzziItalia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Moto Guzzi MotoGuzziItalia</dc:title>
  <dc:creator>Frederik Peiniger</dc:creator>
  <cp:lastModifiedBy>Frederik Peiniger</cp:lastModifiedBy>
  <cp:revision>1</cp:revision>
  <dcterms:created xsi:type="dcterms:W3CDTF">2019-11-12T14:24:36Z</dcterms:created>
  <dcterms:modified xsi:type="dcterms:W3CDTF">2019-11-12T14:24:42Z</dcterms:modified>
</cp:coreProperties>
</file>