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4/1/2019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Pasta Garofalo PORTUG.</c:v>
                </c:pt>
                <c:pt idx="1">
                  <c:v>Pasta Garofalo ITALY</c:v>
                </c:pt>
                <c:pt idx="2">
                  <c:v>Pasta Garofalo AUSTRAL</c:v>
                </c:pt>
                <c:pt idx="3">
                  <c:v>Pasta Garofalo BRAZIL</c:v>
                </c:pt>
                <c:pt idx="4">
                  <c:v>Pasta Garofalo AUSTRIA</c:v>
                </c:pt>
                <c:pt idx="5">
                  <c:v>Pasta Garofalo FRANCE</c:v>
                </c:pt>
                <c:pt idx="6">
                  <c:v>Pasta Garofalo UK</c:v>
                </c:pt>
                <c:pt idx="7">
                  <c:v>Pasta Garofalo USA</c:v>
                </c:pt>
                <c:pt idx="8">
                  <c:v>Pasta Garofalo INTNL</c:v>
                </c:pt>
                <c:pt idx="9">
                  <c:v>Pasta Garofalo SWEDEN</c:v>
                </c:pt>
                <c:pt idx="10">
                  <c:v>Pasta Garofalo SPAIN</c:v>
                </c:pt>
                <c:pt idx="11">
                  <c:v>Pasta Garofalo NETHERLANDS</c:v>
                </c:pt>
                <c:pt idx="12">
                  <c:v>Pasta Garofalo SWITZ.</c:v>
                </c:pt>
                <c:pt idx="13">
                  <c:v>Pasta Garofalo GERMANY</c:v>
                </c:pt>
                <c:pt idx="14">
                  <c:v>Pasta Garofalo ISRAEL</c:v>
                </c:pt>
                <c:pt idx="15">
                  <c:v>Pasta Garofalo BELGIUM</c:v>
                </c:pt>
                <c:pt idx="16">
                  <c:v>Pasta Garofalo CANADA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0.41883819155054802</c:v>
                </c:pt>
                <c:pt idx="1">
                  <c:v>1.12611493382567</c:v>
                </c:pt>
                <c:pt idx="2">
                  <c:v>12.1421807851992</c:v>
                </c:pt>
                <c:pt idx="3">
                  <c:v>2.13392200147167</c:v>
                </c:pt>
                <c:pt idx="4">
                  <c:v>1.8031060805475101</c:v>
                </c:pt>
                <c:pt idx="5">
                  <c:v>5.8639562157935901</c:v>
                </c:pt>
                <c:pt idx="6">
                  <c:v>2.6566878303124901</c:v>
                </c:pt>
                <c:pt idx="7">
                  <c:v>28.947368421052602</c:v>
                </c:pt>
                <c:pt idx="8">
                  <c:v>1.3321718153186399</c:v>
                </c:pt>
                <c:pt idx="9">
                  <c:v>8.3619579218548701</c:v>
                </c:pt>
                <c:pt idx="10">
                  <c:v>1.2620305356488399</c:v>
                </c:pt>
                <c:pt idx="11">
                  <c:v>7.8138718173836699</c:v>
                </c:pt>
                <c:pt idx="12">
                  <c:v>1.1727516047983699</c:v>
                </c:pt>
                <c:pt idx="13">
                  <c:v>1.8629787137009901</c:v>
                </c:pt>
                <c:pt idx="14">
                  <c:v>1.6321377331420399</c:v>
                </c:pt>
                <c:pt idx="15">
                  <c:v>1.7695097034660101</c:v>
                </c:pt>
                <c:pt idx="16">
                  <c:v>3.9932465273336599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0-4410-9D51-F9DF5833A0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5/1/2019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Pasta Garofalo PORTUG.</c:v>
                </c:pt>
                <c:pt idx="1">
                  <c:v>Pasta Garofalo ITALY</c:v>
                </c:pt>
                <c:pt idx="2">
                  <c:v>Pasta Garofalo AUSTRAL</c:v>
                </c:pt>
                <c:pt idx="3">
                  <c:v>Pasta Garofalo BRAZIL</c:v>
                </c:pt>
                <c:pt idx="4">
                  <c:v>Pasta Garofalo AUSTRIA</c:v>
                </c:pt>
                <c:pt idx="5">
                  <c:v>Pasta Garofalo FRANCE</c:v>
                </c:pt>
                <c:pt idx="6">
                  <c:v>Pasta Garofalo UK</c:v>
                </c:pt>
                <c:pt idx="7">
                  <c:v>Pasta Garofalo USA</c:v>
                </c:pt>
                <c:pt idx="8">
                  <c:v>Pasta Garofalo INTNL</c:v>
                </c:pt>
                <c:pt idx="9">
                  <c:v>Pasta Garofalo SWEDEN</c:v>
                </c:pt>
                <c:pt idx="10">
                  <c:v>Pasta Garofalo SPAIN</c:v>
                </c:pt>
                <c:pt idx="11">
                  <c:v>Pasta Garofalo NETHERLANDS</c:v>
                </c:pt>
                <c:pt idx="12">
                  <c:v>Pasta Garofalo SWITZ.</c:v>
                </c:pt>
                <c:pt idx="13">
                  <c:v>Pasta Garofalo GERMANY</c:v>
                </c:pt>
                <c:pt idx="14">
                  <c:v>Pasta Garofalo ISRAEL</c:v>
                </c:pt>
                <c:pt idx="15">
                  <c:v>Pasta Garofalo BELGIUM</c:v>
                </c:pt>
                <c:pt idx="16">
                  <c:v>Pasta Garofalo CANADA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1.44525430230795</c:v>
                </c:pt>
                <c:pt idx="1">
                  <c:v>2.8417934609955999</c:v>
                </c:pt>
                <c:pt idx="2">
                  <c:v>3.41014482414211</c:v>
                </c:pt>
                <c:pt idx="3">
                  <c:v>5.3232213795594099</c:v>
                </c:pt>
                <c:pt idx="4">
                  <c:v>1.6653127538586501</c:v>
                </c:pt>
                <c:pt idx="5">
                  <c:v>7.07472178060413</c:v>
                </c:pt>
                <c:pt idx="6">
                  <c:v>1.6001596169193899</c:v>
                </c:pt>
                <c:pt idx="7">
                  <c:v>1.86413902053712</c:v>
                </c:pt>
                <c:pt idx="8">
                  <c:v>3.2045534415202699</c:v>
                </c:pt>
                <c:pt idx="9">
                  <c:v>2.9936652816565599</c:v>
                </c:pt>
                <c:pt idx="10">
                  <c:v>2.28901209350582</c:v>
                </c:pt>
                <c:pt idx="11">
                  <c:v>2.6240312442790001</c:v>
                </c:pt>
                <c:pt idx="12">
                  <c:v>1.86379731547309</c:v>
                </c:pt>
                <c:pt idx="13">
                  <c:v>2.5700194561332101</c:v>
                </c:pt>
                <c:pt idx="14">
                  <c:v>5.4448669201520898</c:v>
                </c:pt>
                <c:pt idx="15">
                  <c:v>2.6335667476471398</c:v>
                </c:pt>
                <c:pt idx="16">
                  <c:v>3.3765359367109902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C0-4410-9D51-F9DF5833A0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6/1/2019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Pasta Garofalo PORTUG.</c:v>
                </c:pt>
                <c:pt idx="1">
                  <c:v>Pasta Garofalo ITALY</c:v>
                </c:pt>
                <c:pt idx="2">
                  <c:v>Pasta Garofalo AUSTRAL</c:v>
                </c:pt>
                <c:pt idx="3">
                  <c:v>Pasta Garofalo BRAZIL</c:v>
                </c:pt>
                <c:pt idx="4">
                  <c:v>Pasta Garofalo AUSTRIA</c:v>
                </c:pt>
                <c:pt idx="5">
                  <c:v>Pasta Garofalo FRANCE</c:v>
                </c:pt>
                <c:pt idx="6">
                  <c:v>Pasta Garofalo UK</c:v>
                </c:pt>
                <c:pt idx="7">
                  <c:v>Pasta Garofalo USA</c:v>
                </c:pt>
                <c:pt idx="8">
                  <c:v>Pasta Garofalo INTNL</c:v>
                </c:pt>
                <c:pt idx="9">
                  <c:v>Pasta Garofalo SWEDEN</c:v>
                </c:pt>
                <c:pt idx="10">
                  <c:v>Pasta Garofalo SPAIN</c:v>
                </c:pt>
                <c:pt idx="11">
                  <c:v>Pasta Garofalo NETHERLANDS</c:v>
                </c:pt>
                <c:pt idx="12">
                  <c:v>Pasta Garofalo SWITZ.</c:v>
                </c:pt>
                <c:pt idx="13">
                  <c:v>Pasta Garofalo GERMANY</c:v>
                </c:pt>
                <c:pt idx="14">
                  <c:v>Pasta Garofalo ISRAEL</c:v>
                </c:pt>
                <c:pt idx="15">
                  <c:v>Pasta Garofalo BELGIUM</c:v>
                </c:pt>
                <c:pt idx="16">
                  <c:v>Pasta Garofalo CANADA</c:v>
                </c:pt>
              </c:strCache>
            </c:str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1.16983956218719</c:v>
                </c:pt>
                <c:pt idx="1">
                  <c:v>3.14202483146352</c:v>
                </c:pt>
                <c:pt idx="2">
                  <c:v>3.1585047812228302</c:v>
                </c:pt>
                <c:pt idx="3">
                  <c:v>5.2956751985878201</c:v>
                </c:pt>
                <c:pt idx="4">
                  <c:v>0.72561296740593395</c:v>
                </c:pt>
                <c:pt idx="5">
                  <c:v>6.4935064935064899</c:v>
                </c:pt>
                <c:pt idx="6">
                  <c:v>5.1451750640478204</c:v>
                </c:pt>
                <c:pt idx="7">
                  <c:v>0.65543071161048705</c:v>
                </c:pt>
                <c:pt idx="8">
                  <c:v>6.3705866200338201</c:v>
                </c:pt>
                <c:pt idx="9">
                  <c:v>1.7018275481417899</c:v>
                </c:pt>
                <c:pt idx="10">
                  <c:v>0.50047735019171602</c:v>
                </c:pt>
                <c:pt idx="11">
                  <c:v>0.60457568332962097</c:v>
                </c:pt>
                <c:pt idx="12">
                  <c:v>2.5452123785145</c:v>
                </c:pt>
                <c:pt idx="13">
                  <c:v>0.95685673010041195</c:v>
                </c:pt>
                <c:pt idx="14">
                  <c:v>5.3092674688621502</c:v>
                </c:pt>
                <c:pt idx="15">
                  <c:v>1.58108925592565</c:v>
                </c:pt>
                <c:pt idx="16">
                  <c:v>1.8593993957458901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C0-4410-9D51-F9DF5833A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206232"/>
        <c:axId val="253199344"/>
      </c:barChart>
      <c:catAx>
        <c:axId val="25320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99344"/>
        <c:crosses val="autoZero"/>
        <c:auto val="1"/>
        <c:lblAlgn val="ctr"/>
        <c:lblOffset val="100"/>
        <c:noMultiLvlLbl val="0"/>
      </c:catAx>
      <c:valAx>
        <c:axId val="25319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0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82B8B-9BDF-4258-836D-687D49639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Engagement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0DB6A6-090C-4A7A-95D9-A175DAD442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24133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896E1-0335-4323-897C-88A8DF610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4125B-9144-4101-B161-53E7E1B89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7737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Custom Engagement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Custom Engagement Rate | All Pages</dc:title>
  <dc:creator>Frederik Peiniger</dc:creator>
  <cp:lastModifiedBy>Frederik Peiniger</cp:lastModifiedBy>
  <cp:revision>1</cp:revision>
  <dcterms:created xsi:type="dcterms:W3CDTF">2019-07-17T15:32:41Z</dcterms:created>
  <dcterms:modified xsi:type="dcterms:W3CDTF">2019-07-17T15:32:46Z</dcterms:modified>
</cp:coreProperties>
</file>