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43374</c:v>
                </c:pt>
                <c:pt idx="1">
                  <c:v>43405</c:v>
                </c:pt>
                <c:pt idx="2">
                  <c:v>43435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107891</c:v>
                </c:pt>
                <c:pt idx="1">
                  <c:v>119064</c:v>
                </c:pt>
                <c:pt idx="2">
                  <c:v>91921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80-4BBD-BB2C-08026EF4FF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43374</c:v>
                </c:pt>
                <c:pt idx="1">
                  <c:v>43405</c:v>
                </c:pt>
                <c:pt idx="2">
                  <c:v>43435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4453439</c:v>
                </c:pt>
                <c:pt idx="1">
                  <c:v>4308458</c:v>
                </c:pt>
                <c:pt idx="2">
                  <c:v>4234348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80-4BBD-BB2C-08026EF4FF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43374</c:v>
                </c:pt>
                <c:pt idx="1">
                  <c:v>43405</c:v>
                </c:pt>
                <c:pt idx="2">
                  <c:v>43435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4550324</c:v>
                </c:pt>
                <c:pt idx="1">
                  <c:v>4404504</c:v>
                </c:pt>
                <c:pt idx="2">
                  <c:v>4306215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80-4BBD-BB2C-08026EF4FF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860528"/>
        <c:axId val="353866760"/>
      </c:lineChart>
      <c:dateAx>
        <c:axId val="353860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66760"/>
        <c:crosses val="autoZero"/>
        <c:auto val="1"/>
        <c:lblOffset val="100"/>
        <c:baseTimeUnit val="months"/>
      </c:dateAx>
      <c:valAx>
        <c:axId val="35386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6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6C4AD-CAE3-447F-94E3-BD5D1A627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Reach Breakdown | Loacker FB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325E2F-360C-482C-9465-8683D4EA73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4220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83DF6-B9CB-4C2F-98B1-7DAFB1E85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BA402-B014-45E7-BBB9-C0D0F65F0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9921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- Reach Breakdown | Loacker FB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Reach Breakdown | Loacker FB</dc:title>
  <dc:creator>Frederik Peiniger</dc:creator>
  <cp:lastModifiedBy>Frederik Peiniger</cp:lastModifiedBy>
  <cp:revision>1</cp:revision>
  <dcterms:created xsi:type="dcterms:W3CDTF">2019-04-10T09:36:27Z</dcterms:created>
  <dcterms:modified xsi:type="dcterms:W3CDTF">2019-04-10T09:36:31Z</dcterms:modified>
</cp:coreProperties>
</file>