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Pasta Garofalo ITALY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707874</c:v>
                </c:pt>
                <c:pt idx="1">
                  <c:v>11186</c:v>
                </c:pt>
                <c:pt idx="2">
                  <c:v>6614</c:v>
                </c:pt>
                <c:pt idx="3">
                  <c:v>4003</c:v>
                </c:pt>
                <c:pt idx="4">
                  <c:v>3095</c:v>
                </c:pt>
                <c:pt idx="5">
                  <c:v>374518</c:v>
                </c:pt>
                <c:pt idx="6">
                  <c:v>12761</c:v>
                </c:pt>
                <c:pt idx="7">
                  <c:v>4382</c:v>
                </c:pt>
                <c:pt idx="8">
                  <c:v>39993</c:v>
                </c:pt>
                <c:pt idx="9">
                  <c:v>14289</c:v>
                </c:pt>
                <c:pt idx="10">
                  <c:v>45253</c:v>
                </c:pt>
                <c:pt idx="11">
                  <c:v>8703</c:v>
                </c:pt>
                <c:pt idx="12">
                  <c:v>8210</c:v>
                </c:pt>
                <c:pt idx="13">
                  <c:v>8810</c:v>
                </c:pt>
                <c:pt idx="14">
                  <c:v>14610</c:v>
                </c:pt>
                <c:pt idx="15">
                  <c:v>5256</c:v>
                </c:pt>
                <c:pt idx="16">
                  <c:v>265536</c:v>
                </c:pt>
                <c:pt idx="17">
                  <c:v>5238</c:v>
                </c:pt>
                <c:pt idx="18">
                  <c:v>4614</c:v>
                </c:pt>
                <c:pt idx="19">
                  <c:v>15739</c:v>
                </c:pt>
                <c:pt idx="20">
                  <c:v>43865</c:v>
                </c:pt>
                <c:pt idx="21">
                  <c:v>10911</c:v>
                </c:pt>
                <c:pt idx="22">
                  <c:v>8365</c:v>
                </c:pt>
                <c:pt idx="23">
                  <c:v>5958</c:v>
                </c:pt>
                <c:pt idx="24">
                  <c:v>8881</c:v>
                </c:pt>
                <c:pt idx="25">
                  <c:v>11514</c:v>
                </c:pt>
                <c:pt idx="26">
                  <c:v>8404</c:v>
                </c:pt>
                <c:pt idx="27">
                  <c:v>5383</c:v>
                </c:pt>
                <c:pt idx="28">
                  <c:v>4509</c:v>
                </c:pt>
                <c:pt idx="29">
                  <c:v>3585</c:v>
                </c:pt>
                <c:pt idx="30">
                  <c:v>3212</c:v>
                </c:pt>
                <c:pt idx="31">
                  <c:v>83546</c:v>
                </c:pt>
                <c:pt idx="32">
                  <c:v>19107</c:v>
                </c:pt>
                <c:pt idx="33">
                  <c:v>12870</c:v>
                </c:pt>
                <c:pt idx="34">
                  <c:v>112036</c:v>
                </c:pt>
                <c:pt idx="35">
                  <c:v>127721</c:v>
                </c:pt>
                <c:pt idx="36">
                  <c:v>13189</c:v>
                </c:pt>
                <c:pt idx="37">
                  <c:v>9903</c:v>
                </c:pt>
                <c:pt idx="38">
                  <c:v>23671</c:v>
                </c:pt>
                <c:pt idx="39">
                  <c:v>37727</c:v>
                </c:pt>
                <c:pt idx="40">
                  <c:v>37020</c:v>
                </c:pt>
                <c:pt idx="41">
                  <c:v>28246</c:v>
                </c:pt>
                <c:pt idx="42">
                  <c:v>26884</c:v>
                </c:pt>
                <c:pt idx="43">
                  <c:v>21345</c:v>
                </c:pt>
                <c:pt idx="44">
                  <c:v>806437</c:v>
                </c:pt>
                <c:pt idx="45">
                  <c:v>501406</c:v>
                </c:pt>
                <c:pt idx="46">
                  <c:v>6079</c:v>
                </c:pt>
                <c:pt idx="47">
                  <c:v>290677</c:v>
                </c:pt>
                <c:pt idx="48">
                  <c:v>9675</c:v>
                </c:pt>
                <c:pt idx="49">
                  <c:v>7753</c:v>
                </c:pt>
                <c:pt idx="50">
                  <c:v>132964</c:v>
                </c:pt>
                <c:pt idx="51">
                  <c:v>241250</c:v>
                </c:pt>
                <c:pt idx="52">
                  <c:v>179940</c:v>
                </c:pt>
                <c:pt idx="53">
                  <c:v>245631</c:v>
                </c:pt>
                <c:pt idx="54">
                  <c:v>7451</c:v>
                </c:pt>
                <c:pt idx="55">
                  <c:v>6609</c:v>
                </c:pt>
                <c:pt idx="56">
                  <c:v>6372</c:v>
                </c:pt>
                <c:pt idx="57">
                  <c:v>8339</c:v>
                </c:pt>
                <c:pt idx="58">
                  <c:v>140971</c:v>
                </c:pt>
                <c:pt idx="59">
                  <c:v>264523</c:v>
                </c:pt>
                <c:pt idx="60">
                  <c:v>399943</c:v>
                </c:pt>
                <c:pt idx="61">
                  <c:v>488573</c:v>
                </c:pt>
                <c:pt idx="62">
                  <c:v>541287</c:v>
                </c:pt>
                <c:pt idx="63">
                  <c:v>808638</c:v>
                </c:pt>
                <c:pt idx="64">
                  <c:v>1234730</c:v>
                </c:pt>
                <c:pt idx="65">
                  <c:v>1711903</c:v>
                </c:pt>
                <c:pt idx="66">
                  <c:v>1737300</c:v>
                </c:pt>
                <c:pt idx="67">
                  <c:v>1638868</c:v>
                </c:pt>
                <c:pt idx="68">
                  <c:v>1674590</c:v>
                </c:pt>
                <c:pt idx="69">
                  <c:v>1303192</c:v>
                </c:pt>
                <c:pt idx="70">
                  <c:v>405196</c:v>
                </c:pt>
                <c:pt idx="71">
                  <c:v>194425</c:v>
                </c:pt>
                <c:pt idx="72">
                  <c:v>273349</c:v>
                </c:pt>
                <c:pt idx="73">
                  <c:v>293371</c:v>
                </c:pt>
                <c:pt idx="74">
                  <c:v>221679</c:v>
                </c:pt>
                <c:pt idx="75">
                  <c:v>111292</c:v>
                </c:pt>
                <c:pt idx="76">
                  <c:v>2065</c:v>
                </c:pt>
                <c:pt idx="77">
                  <c:v>163964</c:v>
                </c:pt>
                <c:pt idx="78">
                  <c:v>19031</c:v>
                </c:pt>
                <c:pt idx="79">
                  <c:v>195002</c:v>
                </c:pt>
                <c:pt idx="80">
                  <c:v>4154</c:v>
                </c:pt>
                <c:pt idx="81">
                  <c:v>46847</c:v>
                </c:pt>
                <c:pt idx="82">
                  <c:v>111271</c:v>
                </c:pt>
                <c:pt idx="83">
                  <c:v>722</c:v>
                </c:pt>
                <c:pt idx="84">
                  <c:v>205476</c:v>
                </c:pt>
                <c:pt idx="85">
                  <c:v>378216</c:v>
                </c:pt>
                <c:pt idx="86">
                  <c:v>460293</c:v>
                </c:pt>
                <c:pt idx="87">
                  <c:v>78369</c:v>
                </c:pt>
                <c:pt idx="88">
                  <c:v>19655</c:v>
                </c:pt>
                <c:pt idx="89">
                  <c:v>21318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9F-4F64-815F-603589C65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3272"/>
        <c:axId val="352959992"/>
      </c:lineChart>
      <c:dateAx>
        <c:axId val="35296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59992"/>
        <c:crosses val="autoZero"/>
        <c:auto val="1"/>
        <c:lblOffset val="100"/>
        <c:baseTimeUnit val="days"/>
      </c:dateAx>
      <c:valAx>
        <c:axId val="35295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7F37-F9B7-4937-8ABB-8507612CE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Pasta Garofalo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59024A-A6DB-4127-A781-39827CE333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904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343E5-BD61-43F4-A4A5-2A87273C8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AA34C-1252-4E52-887A-A73E3321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63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Pasta Garofalo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Pasta Garofalo</dc:title>
  <dc:creator>Frederik Peiniger</dc:creator>
  <cp:lastModifiedBy>Frederik Peiniger</cp:lastModifiedBy>
  <cp:revision>1</cp:revision>
  <dcterms:created xsi:type="dcterms:W3CDTF">2019-04-09T11:09:12Z</dcterms:created>
  <dcterms:modified xsi:type="dcterms:W3CDTF">2019-04-09T11:09:17Z</dcterms:modified>
</cp:coreProperties>
</file>