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39D81-D09E-476D-8309-AD19960F0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CBC247-B06F-4805-A0FE-5A5D7BDFF7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1645414"/>
              </p:ext>
            </p:extLst>
          </p:nvPr>
        </p:nvGraphicFramePr>
        <p:xfrm>
          <a:off x="457200" y="1731963"/>
          <a:ext cx="8928605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39505685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436208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360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2214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9207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7349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4035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843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71573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9924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7883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9792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1323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3948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5329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8014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8364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5034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6115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3009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672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3198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4386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6840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6186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7011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6712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742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6629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370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F769E-0B0C-4CF2-A74C-9EEFCA35DB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986646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C3B8A-C8BF-4E9C-B463-E884A6371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864885-FF18-4427-AE49-614BF3D526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248793483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278322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3351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3085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097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74298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5501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7684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4911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9896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7823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494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2123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6557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0802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7666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668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3762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8567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0253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4969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4640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1485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84741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3584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2512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4621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26671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0093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937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- 2019-02-24 11:04:56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Let’s get tropical 🏄‍♀️🌴
How do you like our lifestyle in Tahiti?
#Vespa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559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C2490-0B94-447A-8D5B-AB212C6903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535791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9D6C9-F3DA-47AA-B8F4-1AC8724C8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974F97-6AAD-4B9F-B9CD-BB1E4C9D59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2372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391499276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671708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0919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3964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1336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3986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6090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4054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3940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8051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740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1595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9621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5750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8711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7472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1785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9347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7593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1701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8774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6184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1727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5543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4872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0443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7805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1338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2406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81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- 2019-02-19 13:52:17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perfect urban animal has an iron body and a green heart 💚 
#VespaElettrica #IAmThePower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https://scontent.xx.fbcdn.net/v/t1.0-9/p720x720/52327077_10157278073849560_1719628304576675840_n.jpg?_nc_cat=110&amp;_nc_ht=scontent.xx&amp;oh=79d8e0cdef6f5049440b850ae7d7e3e4&amp;oe=5D0A9548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6.5955 %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992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D8E9FA-A291-4C35-B3B2-24B245B1B0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4278555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29CFF-F132-44B3-BFDF-A9AC12161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0C95B1-1CE3-489D-B9A1-EA189D59A3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8913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128853553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513833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1594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1396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7923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1417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7505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2314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2103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1180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6355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7701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4204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3773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7112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3752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132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2393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8657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4199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7855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5780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8535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2545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8741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2040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2249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3169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8093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2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- 2019-02-17 12:33:30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With the right accessories you can feel the Vespa experience everyday.
Choose yours! https://shop.vespashoesandbags.com/ 
#Vespa BR.EX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https://scontent.xx.fbcdn.net/v/t1.0-9/p720x720/51887585_10157273532579560_8458485361264295936_n.jpg?_nc_cat=100&amp;_nc_ht=scontent.xx&amp;oh=69ecf0f5f21dba902a55e82c2dbb54b7&amp;oe=5D198AFA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693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AFA676-02F5-414E-B3CF-46D203177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576870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62CB5-E7C1-4A9C-B697-43F3C96AB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424AC2-4220-45A5-8ED7-F39CF9B0DD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2836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493846148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892086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5890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0454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9234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7711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6783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2664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251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6188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4951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5357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4082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2165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8418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7703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6714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2057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5072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5877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3543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4946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3769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0839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4633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873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6293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9066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1944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967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- 2019-02-07 12:42:57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you go to a ceremony with the perfect outfit 🐻
#Vespa #Berlinale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https://scontent.xx.fbcdn.net/v/t1.0-9/p720x720/51631888_10157248273169560_6208428002926133248_n.png?_nc_cat=105&amp;_nc_ht=scontent.xx&amp;oh=2774fb0b5b16d90a43a5857f397a37d3&amp;oe=5D258FC9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17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FB691-81E7-451E-9810-468993F18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265321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71FC4-E0BF-4CCC-BD65-F13934D46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D30849-EF53-4651-91F5-5D4F7E450F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4390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208386059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12262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3433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7081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1390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7486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2155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5786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4456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49843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8380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6736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2320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1671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4754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8498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6510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028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1213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2725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1555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4446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1653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1373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4525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9992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2023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2722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1233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469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- 2019-02-10 12:41:25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It’s probably the most important journey of your life. Start it well 😉
#Vespa #WorldMarriageDay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https://scontent.xx.fbcdn.net/v/t1.0-9/s720x720/51545837_10157255657589560_612882014843961344_n.jpg?_nc_cat=103&amp;_nc_ht=scontent.xx&amp;oh=951b4e659cba3bd248fcdd64b86f2191&amp;oe=5D1E7026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337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479C8-33CC-4212-A88F-CFE24656B8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58121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8BDB2-CE5B-48BD-BE71-53A1438CE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42B9C0-A483-49E4-AFFC-E7AA11E279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4266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58099294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955724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6920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1026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0292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9005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5213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2808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6876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2095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7253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3818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1108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6937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148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5681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5085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9263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7422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2607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2119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0559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4246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3611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4304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1447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9868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3726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0492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388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- 2019-02-06 17:41:50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Good vibes 🖤💛💚
#Vespa #BobMarley #BobBirthday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https://scontent.xx.fbcdn.net/v/t1.0-9/p720x720/51231841_10157246481169560_2592323289271500800_n.png?_nc_cat=102&amp;_nc_ht=scontent.xx&amp;oh=a4f3ee186988c4c5965dd859b6be2b87&amp;oe=5D246599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5.3205 %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545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735C8B-01F6-4516-A301-186C84F3E3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3679586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63BE8-883D-4C39-AC5F-EFF2B42DF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0BDD96-F969-4631-812B-648992FB2C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1838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405089373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45330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7860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4948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4875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5463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2569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1653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7611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0584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0392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2187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0649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4750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6151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0699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3923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5048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2265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2286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3529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801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89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073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0723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3945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1879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5570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9995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501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- 2019-02-14 12:57:44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you want your love message to arrive faster  ❤️
#Vespa #ValentinesDay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https://scontent.xx.fbcdn.net/v/t1.0-9/p720x720/52063701_10157265568059560_4742277999460614144_n.jpg?_nc_cat=108&amp;_nc_ht=scontent.xx&amp;oh=c457cdffb8b13f0016e1dfb5f69c21c3&amp;oe=5D201CCE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4.3930 %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834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255397-4D0C-4AA8-9F25-B7DCBB8CC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007558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2CADF-1A42-43EF-B4B3-5479F096D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D66766-C8E3-4051-A986-575D94D622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1049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2410763268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197425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3374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3063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4344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13430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1957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3347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5420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5418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9569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9560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9205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7656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0111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6062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0260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8939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2429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0002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7368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8166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6801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9242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3786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7159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6799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5715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6970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540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- 2019-02-08 15:07:57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Scarves,  gloves, beanies, belts and more. Discover the new Vespa collection of accessories. 
https://vespa-fashionaccessories.com
https://bit.ly/2FXsFTN
#Vespa Vespa 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https://scontent.xx.fbcdn.net/v/t1.0-9/p720x720/51520247_10157251196564560_5570909523096371200_o.png?_nc_cat=101&amp;_nc_ht=scontent.xx&amp;oh=493eaa1b3e1fd011af1b7a8cb77c136f&amp;oe=5D0C9615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3.0771 %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888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FEAD6-76EF-4E32-B99E-C23E7BAF1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843004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E97F9-33C7-40F1-BE21-9C44DEEB3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3558D6-4860-435B-8A64-51CB0E7B07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396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1283878978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819376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9225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4381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0261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6593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65527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949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1018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3000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9944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7889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596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2885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9078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1076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3768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6498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3280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3697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2626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4130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0957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6857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4353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9159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4156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1601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8716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882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- 2019-02-21 19:09:06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Elegance is a timeless secret. 
https://bit.ly/2F6GJtF 
#Vespa #VespaWatch Sordi 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https://scontent.xx.fbcdn.net/v/t1.0-9/q87/p720x720/52428021_10157283524874560_9059123201736441856_o.jpg?_nc_cat=111&amp;_nc_ht=scontent.xx&amp;oh=548e6ac0f298acf76c19a412779ed3cd&amp;oe=5D0E87B1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3.8929 %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048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8C30F-AB62-4962-9E32-F79E13579B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3679665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D4CC2-1AAA-42DF-8B5A-18C36E3F1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Vespa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CE2B7D-E88C-4D4F-9490-E15CFEB502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4445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398">
                  <a:extLst>
                    <a:ext uri="{9D8B030D-6E8A-4147-A177-3AD203B41FA5}">
                      <a16:colId xmlns:a16="http://schemas.microsoft.com/office/drawing/2014/main" val="223170616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383538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4014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0167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40556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5949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5921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4825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9966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1422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1711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0451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6876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8201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4793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0408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6262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7955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9535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9874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400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974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9295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6016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6220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0915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8054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0107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5566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964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Vespa INTNL - 2019-02-28 18:36:39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Everything rhymes when you know who you are. https://www.vespawatches.com/shop/heritage/3/0/0/ 
#Vespa #VespaWatches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https://scontent.xx.fbcdn.net/v/t1.0-9/s720x720/31765351_187162208592182_3471578432784039936_o.jpg?_nc_cat=111&amp;_nc_ht=scontent.xx&amp;oh=b2d3e9db80d5bdf25941b81eb6546f0f&amp;oe=5D0DA70C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606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6DBCD-7B87-4D91-B569-ED35992A1F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10248865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6</TotalTime>
  <Words>1418</Words>
  <Application>Microsoft Office PowerPoint</Application>
  <PresentationFormat>On-screen Show (4:3)</PresentationFormat>
  <Paragraphs>621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Facebook Own Posts Table | Vespa - 1 of 11</vt:lpstr>
      <vt:lpstr>Facebook Own Posts Table | Vespa - 2 of 11</vt:lpstr>
      <vt:lpstr>Facebook Own Posts Table | Vespa - 3 of 11</vt:lpstr>
      <vt:lpstr>Facebook Own Posts Table | Vespa - 4 of 11</vt:lpstr>
      <vt:lpstr>Facebook Own Posts Table | Vespa - 5 of 11</vt:lpstr>
      <vt:lpstr>Facebook Own Posts Table | Vespa - 6 of 11</vt:lpstr>
      <vt:lpstr>Facebook Own Posts Table | Vespa - 7 of 11</vt:lpstr>
      <vt:lpstr>Facebook Own Posts Table | Vespa - 8 of 11</vt:lpstr>
      <vt:lpstr>Facebook Own Posts Table | Vespa - 9 of 11</vt:lpstr>
      <vt:lpstr>Facebook Own Posts Table | Vespa - 10 of 11</vt:lpstr>
      <vt:lpstr>Facebook Own Posts Table | Vespa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Vespa - 1 of 11</dc:title>
  <dc:creator>Frederik Peiniger</dc:creator>
  <cp:lastModifiedBy>Frederik Peiniger</cp:lastModifiedBy>
  <cp:revision>1</cp:revision>
  <dcterms:created xsi:type="dcterms:W3CDTF">2019-03-11T09:53:55Z</dcterms:created>
  <dcterms:modified xsi:type="dcterms:W3CDTF">2019-03-11T09:59:59Z</dcterms:modified>
</cp:coreProperties>
</file>