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7038-8F02-4C7B-A07C-39E73915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F6208-332B-49C8-9F7F-DF63EDA3D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667155"/>
              </p:ext>
            </p:extLst>
          </p:nvPr>
        </p:nvGraphicFramePr>
        <p:xfrm>
          <a:off x="457200" y="1731963"/>
          <a:ext cx="89286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32875351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68866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617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026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759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497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612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59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7445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782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39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40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080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898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964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2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18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084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871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26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586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3828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927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8013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443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555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83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31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1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BE661-57FD-4D25-8FFE-547B6E8A6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81210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37AF-0B2D-4E31-8DEA-168AA5FB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9B7FF-390A-40FF-BE33-90A5A0314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014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00641775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3430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823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967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90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3536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879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2733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758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12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058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178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62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534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420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71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5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29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202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5763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201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50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040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3413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66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576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732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683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478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86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- 2019-02-24 11:04:56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Let’s get tropical 🏄‍♀️🌴
How do you like our lifestyle in Tahiti?
#Vespa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19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56453-A469-4FA8-980D-3EF9A3746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48849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889A-E0F0-49FF-B664-5BE454CE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6999C-E4BC-4E75-B31C-09295BE1FB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221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8445829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71235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94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0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455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763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2316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348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744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84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168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985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7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447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400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06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07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869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796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967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129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005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181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1600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2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748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649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84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252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2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- 2019-02-19 13:52:17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perfect urban animal has an iron body and a green heart 💚 
#VespaElettrica #IAmThePower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https://scontent.xx.fbcdn.net/v/t1.0-9/p720x720/52327077_10157278073849560_1719628304576675840_n.jpg?_nc_cat=110&amp;_nc_ht=scontent.xx&amp;oh=79d8e0cdef6f5049440b850ae7d7e3e4&amp;oe=5D0A9548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92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71C6F-B371-4713-AEBC-AC6E49B01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95547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E955-C6A2-467A-98CB-90E13DA9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7D874-D353-4845-8CD4-80FFF2B18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910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03430733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18705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978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459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288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940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4269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371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068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344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529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63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73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211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688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859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559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05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352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042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641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86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5658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196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47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64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627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5042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35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7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- 2019-02-17 12:33:30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With the right accessories you can feel the Vespa experience everyday.
Choose yours! https://shop.vespashoesandbags.com/ 
#Vespa BR.EX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https://scontent.xx.fbcdn.net/v/t1.0-9/p720x720/51887585_10157273532579560_8458485361264295936_n.jpg?_nc_cat=100&amp;_nc_ht=scontent.xx&amp;oh=69ecf0f5f21dba902a55e82c2dbb54b7&amp;oe=5D198AFA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56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47B2D-F907-44EA-8E9B-4E00645C1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275971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3D0A0-F56A-429C-B125-C4D87D6A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1171E-21F2-495F-A1FF-0009E8BBD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507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24372028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1873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42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93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981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8124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732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048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094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185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93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140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692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486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554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669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766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028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494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367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30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5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6615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425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649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214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231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439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8211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4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- 2019-02-07 12:42:57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go to a ceremony with the perfect outfit 🐻
#Vespa #Berlinale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https://scontent.xx.fbcdn.net/v/t1.0-9/p720x720/51631888_10157248273169560_6208428002926133248_n.png?_nc_cat=105&amp;_nc_ht=scontent.xx&amp;oh=2774fb0b5b16d90a43a5857f397a37d3&amp;oe=5D258FC9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21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24700-363B-4994-B2E9-316FD5082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90925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DA9A2-3172-40FE-8053-28942C7F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A3565-EEC0-4940-A2A4-B69BD944A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256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55942574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4027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19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875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676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6429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1641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341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818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56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4684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34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818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965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972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508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886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952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346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657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039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1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425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269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417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710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886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258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9281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1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- 2019-02-10 12:41:25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probably the most important journey of your life. Start it well 😉
#Vespa #WorldMarriageDay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https://scontent.xx.fbcdn.net/v/t1.0-9/s720x720/51545837_10157255657589560_612882014843961344_n.jpg?_nc_cat=103&amp;_nc_ht=scontent.xx&amp;oh=951b4e659cba3bd248fcdd64b86f2191&amp;oe=5D1E7026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19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A2B9E-6D3B-40C8-A582-5C3C91D8F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77864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23310-63A3-499F-A1F9-83D4CDBE9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4A0C2-35D9-442C-B1CA-46B0D9C8B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50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93073035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70369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127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77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111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099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36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845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49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310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715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535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177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27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579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33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633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18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186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98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34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608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993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0834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421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112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006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189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89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12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- 2019-02-06 17:41:50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vibes 🖤💛💚
#Vespa #BobMarley #BobBirthday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https://scontent.xx.fbcdn.net/v/t1.0-9/p720x720/51231841_10157246481169560_2592323289271500800_n.png?_nc_cat=102&amp;_nc_ht=scontent.xx&amp;oh=a4f3ee186988c4c5965dd859b6be2b87&amp;oe=5D246599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391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27F1B-10E3-4EBF-9668-AD6C77516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92162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8BB08-C3C0-419C-83A9-B743A81C1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DFE31-43EF-408F-AF99-CFC03BCF1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6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3765530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53684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22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200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548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3543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8801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235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9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3913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066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28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538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87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458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25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192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11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246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506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7033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822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7655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350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278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513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560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79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11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9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- 2019-02-14 12:57:44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want your love message to arrive faster  ❤️
#Vespa #ValentinesDay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https://scontent.xx.fbcdn.net/v/t1.0-9/p720x720/52063701_10157265568059560_4742277999460614144_n.jpg?_nc_cat=108&amp;_nc_ht=scontent.xx&amp;oh=c457cdffb8b13f0016e1dfb5f69c21c3&amp;oe=5D201CCE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80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7D380-4731-409F-A3F9-E13CC8CB3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4673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A366-BC98-46CF-A5F0-C77E89B8D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F290F-5199-4EAF-87C1-7D0C66019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86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88310441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11514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45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722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138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590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254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242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844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1724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1348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572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34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549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459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117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23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39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856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900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829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2568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795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5887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812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69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625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461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099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8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- 2019-02-08 15:07:57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Scarves,  gloves, beanies, belts and more. Discover the new Vespa collection of accessories. 
https://vespa-fashionaccessories.com
https://bit.ly/2FXsFTN
#Vespa Vespa 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https://scontent.xx.fbcdn.net/v/t1.0-9/p720x720/51520247_10157251196564560_5570909523096371200_o.png?_nc_cat=101&amp;_nc_ht=scontent.xx&amp;oh=493eaa1b3e1fd011af1b7a8cb77c136f&amp;oe=5D0C9615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1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59D42-BD8B-478B-B39E-95F9BF868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378343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08784-3241-470E-8D52-2BD8FF65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607FC-D809-4FB7-91E4-8AA0C7B0E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89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95183268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55004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25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4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861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7304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57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7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70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038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92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80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796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670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586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783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73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482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272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70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600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435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0757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1123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185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037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463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6377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28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3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- 2019-02-21 19:09:06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Elegance is a timeless secret. 
https://bit.ly/2F6GJtF 
#Vespa #VespaWatch Sordi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https://scontent.xx.fbcdn.net/v/t1.0-9/q87/p720x720/52428021_10157283524874560_9059123201736441856_o.jpg?_nc_cat=111&amp;_nc_ht=scontent.xx&amp;oh=548e6ac0f298acf76c19a412779ed3cd&amp;oe=5D0E87B1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261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19835-6BE1-4CB4-B669-D4E112B52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686953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3DB2-0345-4834-AB9A-1AB377B8D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AEB8C-CBFB-45C4-996B-F618B7B65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661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74105533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3162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737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744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475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15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250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9130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54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006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285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3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18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9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543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813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61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250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753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490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213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833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20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900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06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353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424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676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64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8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- 2019-02-28 18:36:39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Everything rhymes when you know who you are. https://www.vespawatches.com/shop/heritage/3/0/0/ 
#Vespa #VespaWatches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https://scontent.xx.fbcdn.net/v/t1.0-9/s720x720/31765351_187162208592182_3471578432784039936_o.jpg?_nc_cat=111&amp;_nc_ht=scontent.xx&amp;oh=b2d3e9db80d5bdf25941b81eb6546f0f&amp;oe=5D0DA70C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175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392AA-86DA-42BF-A602-10D46538D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47526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1415</Words>
  <Application>Microsoft Office PowerPoint</Application>
  <PresentationFormat>On-screen Show (4:3)</PresentationFormat>
  <Paragraphs>619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Own Posts Table | Vespa - 1 of 11</vt:lpstr>
      <vt:lpstr>Facebook Own Posts Table | Vespa - 2 of 11</vt:lpstr>
      <vt:lpstr>Facebook Own Posts Table | Vespa - 3 of 11</vt:lpstr>
      <vt:lpstr>Facebook Own Posts Table | Vespa - 4 of 11</vt:lpstr>
      <vt:lpstr>Facebook Own Posts Table | Vespa - 5 of 11</vt:lpstr>
      <vt:lpstr>Facebook Own Posts Table | Vespa - 6 of 11</vt:lpstr>
      <vt:lpstr>Facebook Own Posts Table | Vespa - 7 of 11</vt:lpstr>
      <vt:lpstr>Facebook Own Posts Table | Vespa - 8 of 11</vt:lpstr>
      <vt:lpstr>Facebook Own Posts Table | Vespa - 9 of 11</vt:lpstr>
      <vt:lpstr>Facebook Own Posts Table | Vespa - 10 of 11</vt:lpstr>
      <vt:lpstr>Facebook Own Posts Table | Vespa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Vespa - 1 of 11</dc:title>
  <dc:creator>Frederik Peiniger</dc:creator>
  <cp:lastModifiedBy>Frederik Peiniger</cp:lastModifiedBy>
  <cp:revision>1</cp:revision>
  <dcterms:created xsi:type="dcterms:W3CDTF">2019-03-11T09:45:54Z</dcterms:created>
  <dcterms:modified xsi:type="dcterms:W3CDTF">2019-03-11T09:51:59Z</dcterms:modified>
</cp:coreProperties>
</file>