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B271-C4EE-4BC8-BDC7-41410A9E6B9E}"/>
              </a:ext>
            </a:extLst>
          </p:cNvPr>
          <p:cNvSpPr>
            <a:spLocks noGrp="1"/>
          </p:cNvSpPr>
          <p:nvPr>
            <p:ph type="title"/>
          </p:nvPr>
        </p:nvSpPr>
        <p:spPr/>
        <p:txBody>
          <a:bodyPr/>
          <a:lstStyle/>
          <a:p>
            <a:r>
              <a:rPr lang="en-US"/>
              <a:t>Facebook Own Posts Table | Pirelli - 1 of 25</a:t>
            </a:r>
          </a:p>
        </p:txBody>
      </p:sp>
      <p:graphicFrame>
        <p:nvGraphicFramePr>
          <p:cNvPr id="5" name="Table Placeholder 4">
            <a:extLst>
              <a:ext uri="{FF2B5EF4-FFF2-40B4-BE49-F238E27FC236}">
                <a16:creationId xmlns:a16="http://schemas.microsoft.com/office/drawing/2014/main" id="{E43D5AA4-FC4F-4F27-A7EF-677942C7F0E1}"/>
              </a:ext>
            </a:extLst>
          </p:cNvPr>
          <p:cNvGraphicFramePr>
            <a:graphicFrameLocks noGrp="1"/>
          </p:cNvGraphicFramePr>
          <p:nvPr>
            <p:ph type="tbl" sz="quarter" idx="13"/>
            <p:extLst>
              <p:ext uri="{D42A27DB-BD31-4B8C-83A1-F6EECF244321}">
                <p14:modId xmlns:p14="http://schemas.microsoft.com/office/powerpoint/2010/main" val="668160723"/>
              </p:ext>
            </p:extLst>
          </p:nvPr>
        </p:nvGraphicFramePr>
        <p:xfrm>
          <a:off x="457200" y="1731963"/>
          <a:ext cx="8229600" cy="26212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6942173"/>
                    </a:ext>
                  </a:extLst>
                </a:gridCol>
                <a:gridCol w="905256">
                  <a:extLst>
                    <a:ext uri="{9D8B030D-6E8A-4147-A177-3AD203B41FA5}">
                      <a16:colId xmlns:a16="http://schemas.microsoft.com/office/drawing/2014/main" val="3283577782"/>
                    </a:ext>
                  </a:extLst>
                </a:gridCol>
                <a:gridCol w="329184">
                  <a:extLst>
                    <a:ext uri="{9D8B030D-6E8A-4147-A177-3AD203B41FA5}">
                      <a16:colId xmlns:a16="http://schemas.microsoft.com/office/drawing/2014/main" val="1323399926"/>
                    </a:ext>
                  </a:extLst>
                </a:gridCol>
                <a:gridCol w="329184">
                  <a:extLst>
                    <a:ext uri="{9D8B030D-6E8A-4147-A177-3AD203B41FA5}">
                      <a16:colId xmlns:a16="http://schemas.microsoft.com/office/drawing/2014/main" val="3087441028"/>
                    </a:ext>
                  </a:extLst>
                </a:gridCol>
                <a:gridCol w="329184">
                  <a:extLst>
                    <a:ext uri="{9D8B030D-6E8A-4147-A177-3AD203B41FA5}">
                      <a16:colId xmlns:a16="http://schemas.microsoft.com/office/drawing/2014/main" val="396881945"/>
                    </a:ext>
                  </a:extLst>
                </a:gridCol>
                <a:gridCol w="329184">
                  <a:extLst>
                    <a:ext uri="{9D8B030D-6E8A-4147-A177-3AD203B41FA5}">
                      <a16:colId xmlns:a16="http://schemas.microsoft.com/office/drawing/2014/main" val="409334700"/>
                    </a:ext>
                  </a:extLst>
                </a:gridCol>
                <a:gridCol w="329184">
                  <a:extLst>
                    <a:ext uri="{9D8B030D-6E8A-4147-A177-3AD203B41FA5}">
                      <a16:colId xmlns:a16="http://schemas.microsoft.com/office/drawing/2014/main" val="2781849806"/>
                    </a:ext>
                  </a:extLst>
                </a:gridCol>
                <a:gridCol w="329184">
                  <a:extLst>
                    <a:ext uri="{9D8B030D-6E8A-4147-A177-3AD203B41FA5}">
                      <a16:colId xmlns:a16="http://schemas.microsoft.com/office/drawing/2014/main" val="1197760922"/>
                    </a:ext>
                  </a:extLst>
                </a:gridCol>
                <a:gridCol w="329184">
                  <a:extLst>
                    <a:ext uri="{9D8B030D-6E8A-4147-A177-3AD203B41FA5}">
                      <a16:colId xmlns:a16="http://schemas.microsoft.com/office/drawing/2014/main" val="4188734223"/>
                    </a:ext>
                  </a:extLst>
                </a:gridCol>
                <a:gridCol w="329184">
                  <a:extLst>
                    <a:ext uri="{9D8B030D-6E8A-4147-A177-3AD203B41FA5}">
                      <a16:colId xmlns:a16="http://schemas.microsoft.com/office/drawing/2014/main" val="3257147399"/>
                    </a:ext>
                  </a:extLst>
                </a:gridCol>
                <a:gridCol w="329184">
                  <a:extLst>
                    <a:ext uri="{9D8B030D-6E8A-4147-A177-3AD203B41FA5}">
                      <a16:colId xmlns:a16="http://schemas.microsoft.com/office/drawing/2014/main" val="746658949"/>
                    </a:ext>
                  </a:extLst>
                </a:gridCol>
                <a:gridCol w="329184">
                  <a:extLst>
                    <a:ext uri="{9D8B030D-6E8A-4147-A177-3AD203B41FA5}">
                      <a16:colId xmlns:a16="http://schemas.microsoft.com/office/drawing/2014/main" val="2309767045"/>
                    </a:ext>
                  </a:extLst>
                </a:gridCol>
                <a:gridCol w="329184">
                  <a:extLst>
                    <a:ext uri="{9D8B030D-6E8A-4147-A177-3AD203B41FA5}">
                      <a16:colId xmlns:a16="http://schemas.microsoft.com/office/drawing/2014/main" val="999254631"/>
                    </a:ext>
                  </a:extLst>
                </a:gridCol>
                <a:gridCol w="329184">
                  <a:extLst>
                    <a:ext uri="{9D8B030D-6E8A-4147-A177-3AD203B41FA5}">
                      <a16:colId xmlns:a16="http://schemas.microsoft.com/office/drawing/2014/main" val="4249750215"/>
                    </a:ext>
                  </a:extLst>
                </a:gridCol>
                <a:gridCol w="329184">
                  <a:extLst>
                    <a:ext uri="{9D8B030D-6E8A-4147-A177-3AD203B41FA5}">
                      <a16:colId xmlns:a16="http://schemas.microsoft.com/office/drawing/2014/main" val="4078347735"/>
                    </a:ext>
                  </a:extLst>
                </a:gridCol>
                <a:gridCol w="329184">
                  <a:extLst>
                    <a:ext uri="{9D8B030D-6E8A-4147-A177-3AD203B41FA5}">
                      <a16:colId xmlns:a16="http://schemas.microsoft.com/office/drawing/2014/main" val="200881748"/>
                    </a:ext>
                  </a:extLst>
                </a:gridCol>
                <a:gridCol w="329184">
                  <a:extLst>
                    <a:ext uri="{9D8B030D-6E8A-4147-A177-3AD203B41FA5}">
                      <a16:colId xmlns:a16="http://schemas.microsoft.com/office/drawing/2014/main" val="2067012854"/>
                    </a:ext>
                  </a:extLst>
                </a:gridCol>
                <a:gridCol w="329184">
                  <a:extLst>
                    <a:ext uri="{9D8B030D-6E8A-4147-A177-3AD203B41FA5}">
                      <a16:colId xmlns:a16="http://schemas.microsoft.com/office/drawing/2014/main" val="1842854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913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- 2019-02-20 16:28:18 </a:t>
                      </a:r>
                      <a:r>
                        <a:rPr kumimoji="0" lang="en-US" sz="1000" b="0" i="0" u="none" strike="noStrike" kern="1200" cap="none" spc="0" normalizeH="0" baseline="0" noProof="0">
                          <a:ln>
                            <a:noFill/>
                          </a:ln>
                          <a:solidFill>
                            <a:prstClr val="black"/>
                          </a:solidFill>
                          <a:effectLst/>
                          <a:uLnTx/>
                          <a:uFillTx/>
                          <a:latin typeface="+mn-lt"/>
                          <a:ea typeface="+mn-ea"/>
                          <a:cs typeface="+mn-cs"/>
                        </a:rPr>
                        <a:t> 
 Ice Zero 2: the first tyre designed around the stud. 
Discover more: press.pirelli.com/pirelli-ice-zero-2-the-first-tyre-designed-around-the-stud/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1420828"/>
                  </a:ext>
                </a:extLst>
              </a:tr>
            </a:tbl>
          </a:graphicData>
        </a:graphic>
      </p:graphicFrame>
      <p:sp>
        <p:nvSpPr>
          <p:cNvPr id="4" name="Text Placeholder 3">
            <a:extLst>
              <a:ext uri="{FF2B5EF4-FFF2-40B4-BE49-F238E27FC236}">
                <a16:creationId xmlns:a16="http://schemas.microsoft.com/office/drawing/2014/main" id="{3CCDC8AE-9193-4B13-8309-9C02D34C9E94}"/>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3209397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E8236-FA93-45E8-9676-82EC594C2BD4}"/>
              </a:ext>
            </a:extLst>
          </p:cNvPr>
          <p:cNvSpPr>
            <a:spLocks noGrp="1"/>
          </p:cNvSpPr>
          <p:nvPr>
            <p:ph type="title"/>
          </p:nvPr>
        </p:nvSpPr>
        <p:spPr/>
        <p:txBody>
          <a:bodyPr/>
          <a:lstStyle/>
          <a:p>
            <a:r>
              <a:rPr lang="en-US"/>
              <a:t>Facebook Own Posts Table | Pirelli - 2 of 25</a:t>
            </a:r>
          </a:p>
        </p:txBody>
      </p:sp>
      <p:graphicFrame>
        <p:nvGraphicFramePr>
          <p:cNvPr id="5" name="Table Placeholder 4">
            <a:extLst>
              <a:ext uri="{FF2B5EF4-FFF2-40B4-BE49-F238E27FC236}">
                <a16:creationId xmlns:a16="http://schemas.microsoft.com/office/drawing/2014/main" id="{3A103BA7-9ED3-4ABD-A3BC-AC73C52B783A}"/>
              </a:ext>
            </a:extLst>
          </p:cNvPr>
          <p:cNvGraphicFramePr>
            <a:graphicFrameLocks noGrp="1"/>
          </p:cNvGraphicFramePr>
          <p:nvPr>
            <p:ph type="tbl" sz="quarter" idx="13"/>
            <p:extLst>
              <p:ext uri="{D42A27DB-BD31-4B8C-83A1-F6EECF244321}">
                <p14:modId xmlns:p14="http://schemas.microsoft.com/office/powerpoint/2010/main" val="3223101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6362359"/>
                    </a:ext>
                  </a:extLst>
                </a:gridCol>
                <a:gridCol w="905256">
                  <a:extLst>
                    <a:ext uri="{9D8B030D-6E8A-4147-A177-3AD203B41FA5}">
                      <a16:colId xmlns:a16="http://schemas.microsoft.com/office/drawing/2014/main" val="1621188664"/>
                    </a:ext>
                  </a:extLst>
                </a:gridCol>
                <a:gridCol w="329184">
                  <a:extLst>
                    <a:ext uri="{9D8B030D-6E8A-4147-A177-3AD203B41FA5}">
                      <a16:colId xmlns:a16="http://schemas.microsoft.com/office/drawing/2014/main" val="2743579786"/>
                    </a:ext>
                  </a:extLst>
                </a:gridCol>
                <a:gridCol w="329184">
                  <a:extLst>
                    <a:ext uri="{9D8B030D-6E8A-4147-A177-3AD203B41FA5}">
                      <a16:colId xmlns:a16="http://schemas.microsoft.com/office/drawing/2014/main" val="3028249935"/>
                    </a:ext>
                  </a:extLst>
                </a:gridCol>
                <a:gridCol w="329184">
                  <a:extLst>
                    <a:ext uri="{9D8B030D-6E8A-4147-A177-3AD203B41FA5}">
                      <a16:colId xmlns:a16="http://schemas.microsoft.com/office/drawing/2014/main" val="3567499346"/>
                    </a:ext>
                  </a:extLst>
                </a:gridCol>
                <a:gridCol w="329184">
                  <a:extLst>
                    <a:ext uri="{9D8B030D-6E8A-4147-A177-3AD203B41FA5}">
                      <a16:colId xmlns:a16="http://schemas.microsoft.com/office/drawing/2014/main" val="1534423582"/>
                    </a:ext>
                  </a:extLst>
                </a:gridCol>
                <a:gridCol w="329184">
                  <a:extLst>
                    <a:ext uri="{9D8B030D-6E8A-4147-A177-3AD203B41FA5}">
                      <a16:colId xmlns:a16="http://schemas.microsoft.com/office/drawing/2014/main" val="585444910"/>
                    </a:ext>
                  </a:extLst>
                </a:gridCol>
                <a:gridCol w="329184">
                  <a:extLst>
                    <a:ext uri="{9D8B030D-6E8A-4147-A177-3AD203B41FA5}">
                      <a16:colId xmlns:a16="http://schemas.microsoft.com/office/drawing/2014/main" val="3226047262"/>
                    </a:ext>
                  </a:extLst>
                </a:gridCol>
                <a:gridCol w="329184">
                  <a:extLst>
                    <a:ext uri="{9D8B030D-6E8A-4147-A177-3AD203B41FA5}">
                      <a16:colId xmlns:a16="http://schemas.microsoft.com/office/drawing/2014/main" val="707575386"/>
                    </a:ext>
                  </a:extLst>
                </a:gridCol>
                <a:gridCol w="329184">
                  <a:extLst>
                    <a:ext uri="{9D8B030D-6E8A-4147-A177-3AD203B41FA5}">
                      <a16:colId xmlns:a16="http://schemas.microsoft.com/office/drawing/2014/main" val="2843521717"/>
                    </a:ext>
                  </a:extLst>
                </a:gridCol>
                <a:gridCol w="329184">
                  <a:extLst>
                    <a:ext uri="{9D8B030D-6E8A-4147-A177-3AD203B41FA5}">
                      <a16:colId xmlns:a16="http://schemas.microsoft.com/office/drawing/2014/main" val="1131321144"/>
                    </a:ext>
                  </a:extLst>
                </a:gridCol>
                <a:gridCol w="329184">
                  <a:extLst>
                    <a:ext uri="{9D8B030D-6E8A-4147-A177-3AD203B41FA5}">
                      <a16:colId xmlns:a16="http://schemas.microsoft.com/office/drawing/2014/main" val="1679629125"/>
                    </a:ext>
                  </a:extLst>
                </a:gridCol>
                <a:gridCol w="329184">
                  <a:extLst>
                    <a:ext uri="{9D8B030D-6E8A-4147-A177-3AD203B41FA5}">
                      <a16:colId xmlns:a16="http://schemas.microsoft.com/office/drawing/2014/main" val="3619328316"/>
                    </a:ext>
                  </a:extLst>
                </a:gridCol>
                <a:gridCol w="329184">
                  <a:extLst>
                    <a:ext uri="{9D8B030D-6E8A-4147-A177-3AD203B41FA5}">
                      <a16:colId xmlns:a16="http://schemas.microsoft.com/office/drawing/2014/main" val="1428965007"/>
                    </a:ext>
                  </a:extLst>
                </a:gridCol>
                <a:gridCol w="329184">
                  <a:extLst>
                    <a:ext uri="{9D8B030D-6E8A-4147-A177-3AD203B41FA5}">
                      <a16:colId xmlns:a16="http://schemas.microsoft.com/office/drawing/2014/main" val="2965935352"/>
                    </a:ext>
                  </a:extLst>
                </a:gridCol>
                <a:gridCol w="329184">
                  <a:extLst>
                    <a:ext uri="{9D8B030D-6E8A-4147-A177-3AD203B41FA5}">
                      <a16:colId xmlns:a16="http://schemas.microsoft.com/office/drawing/2014/main" val="1453142716"/>
                    </a:ext>
                  </a:extLst>
                </a:gridCol>
                <a:gridCol w="329184">
                  <a:extLst>
                    <a:ext uri="{9D8B030D-6E8A-4147-A177-3AD203B41FA5}">
                      <a16:colId xmlns:a16="http://schemas.microsoft.com/office/drawing/2014/main" val="3316465469"/>
                    </a:ext>
                  </a:extLst>
                </a:gridCol>
                <a:gridCol w="329184">
                  <a:extLst>
                    <a:ext uri="{9D8B030D-6E8A-4147-A177-3AD203B41FA5}">
                      <a16:colId xmlns:a16="http://schemas.microsoft.com/office/drawing/2014/main" val="65627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21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- 2019-02-19 13:44:47 </a:t>
                      </a:r>
                      <a:r>
                        <a:rPr kumimoji="0" lang="en-US" sz="1000" b="0" i="0" u="none" strike="noStrike" kern="1200" cap="none" spc="0" normalizeH="0" baseline="0" noProof="0">
                          <a:ln>
                            <a:noFill/>
                          </a:ln>
                          <a:solidFill>
                            <a:prstClr val="black"/>
                          </a:solidFill>
                          <a:effectLst/>
                          <a:uLnTx/>
                          <a:uFillTx/>
                          <a:latin typeface="+mn-lt"/>
                          <a:ea typeface="+mn-ea"/>
                          <a:cs typeface="+mn-cs"/>
                        </a:rPr>
                        <a:t> 
 Karl Lagerfeld, visionary, artist, and creative icon will be remembered through his works. Thank you for contributing to our 2011 Pirelli Calendar “Mythology” pirellicalendar.pirelli.com/it/time-machine/10s/2011
#KarlLagerfeld 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https://scontent.xx.fbcdn.net/v/t1.0-9/s720x720/52599380_2346811312004896_8515254589715382272_o.jpg?_nc_cat=100&amp;_nc_ht=scontent.xx&amp;oh=fffc5a4570dcfa18b3461635be5aa900&amp;oe=5D2874A3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22911717"/>
                  </a:ext>
                </a:extLst>
              </a:tr>
            </a:tbl>
          </a:graphicData>
        </a:graphic>
      </p:graphicFrame>
      <p:sp>
        <p:nvSpPr>
          <p:cNvPr id="4" name="Text Placeholder 3">
            <a:extLst>
              <a:ext uri="{FF2B5EF4-FFF2-40B4-BE49-F238E27FC236}">
                <a16:creationId xmlns:a16="http://schemas.microsoft.com/office/drawing/2014/main" id="{8BD68891-8D2E-4142-9600-B52919FC35EE}"/>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3570702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05A6-6C74-4659-A80E-94567305D323}"/>
              </a:ext>
            </a:extLst>
          </p:cNvPr>
          <p:cNvSpPr>
            <a:spLocks noGrp="1"/>
          </p:cNvSpPr>
          <p:nvPr>
            <p:ph type="title"/>
          </p:nvPr>
        </p:nvSpPr>
        <p:spPr/>
        <p:txBody>
          <a:bodyPr/>
          <a:lstStyle/>
          <a:p>
            <a:r>
              <a:rPr lang="en-US"/>
              <a:t>Facebook Own Posts Table | Pirelli - 3 of 25</a:t>
            </a:r>
          </a:p>
        </p:txBody>
      </p:sp>
      <p:graphicFrame>
        <p:nvGraphicFramePr>
          <p:cNvPr id="5" name="Table Placeholder 4">
            <a:extLst>
              <a:ext uri="{FF2B5EF4-FFF2-40B4-BE49-F238E27FC236}">
                <a16:creationId xmlns:a16="http://schemas.microsoft.com/office/drawing/2014/main" id="{40EBDE1E-18C1-4193-8E31-180F4296A5D0}"/>
              </a:ext>
            </a:extLst>
          </p:cNvPr>
          <p:cNvGraphicFramePr>
            <a:graphicFrameLocks noGrp="1"/>
          </p:cNvGraphicFramePr>
          <p:nvPr>
            <p:ph type="tbl" sz="quarter" idx="13"/>
            <p:extLst>
              <p:ext uri="{D42A27DB-BD31-4B8C-83A1-F6EECF244321}">
                <p14:modId xmlns:p14="http://schemas.microsoft.com/office/powerpoint/2010/main" val="184266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8140877"/>
                    </a:ext>
                  </a:extLst>
                </a:gridCol>
                <a:gridCol w="905256">
                  <a:extLst>
                    <a:ext uri="{9D8B030D-6E8A-4147-A177-3AD203B41FA5}">
                      <a16:colId xmlns:a16="http://schemas.microsoft.com/office/drawing/2014/main" val="2637176571"/>
                    </a:ext>
                  </a:extLst>
                </a:gridCol>
                <a:gridCol w="329184">
                  <a:extLst>
                    <a:ext uri="{9D8B030D-6E8A-4147-A177-3AD203B41FA5}">
                      <a16:colId xmlns:a16="http://schemas.microsoft.com/office/drawing/2014/main" val="2585485262"/>
                    </a:ext>
                  </a:extLst>
                </a:gridCol>
                <a:gridCol w="329184">
                  <a:extLst>
                    <a:ext uri="{9D8B030D-6E8A-4147-A177-3AD203B41FA5}">
                      <a16:colId xmlns:a16="http://schemas.microsoft.com/office/drawing/2014/main" val="2950309264"/>
                    </a:ext>
                  </a:extLst>
                </a:gridCol>
                <a:gridCol w="329184">
                  <a:extLst>
                    <a:ext uri="{9D8B030D-6E8A-4147-A177-3AD203B41FA5}">
                      <a16:colId xmlns:a16="http://schemas.microsoft.com/office/drawing/2014/main" val="3116955147"/>
                    </a:ext>
                  </a:extLst>
                </a:gridCol>
                <a:gridCol w="329184">
                  <a:extLst>
                    <a:ext uri="{9D8B030D-6E8A-4147-A177-3AD203B41FA5}">
                      <a16:colId xmlns:a16="http://schemas.microsoft.com/office/drawing/2014/main" val="492184360"/>
                    </a:ext>
                  </a:extLst>
                </a:gridCol>
                <a:gridCol w="329184">
                  <a:extLst>
                    <a:ext uri="{9D8B030D-6E8A-4147-A177-3AD203B41FA5}">
                      <a16:colId xmlns:a16="http://schemas.microsoft.com/office/drawing/2014/main" val="2141473848"/>
                    </a:ext>
                  </a:extLst>
                </a:gridCol>
                <a:gridCol w="329184">
                  <a:extLst>
                    <a:ext uri="{9D8B030D-6E8A-4147-A177-3AD203B41FA5}">
                      <a16:colId xmlns:a16="http://schemas.microsoft.com/office/drawing/2014/main" val="1351505178"/>
                    </a:ext>
                  </a:extLst>
                </a:gridCol>
                <a:gridCol w="329184">
                  <a:extLst>
                    <a:ext uri="{9D8B030D-6E8A-4147-A177-3AD203B41FA5}">
                      <a16:colId xmlns:a16="http://schemas.microsoft.com/office/drawing/2014/main" val="4094306502"/>
                    </a:ext>
                  </a:extLst>
                </a:gridCol>
                <a:gridCol w="329184">
                  <a:extLst>
                    <a:ext uri="{9D8B030D-6E8A-4147-A177-3AD203B41FA5}">
                      <a16:colId xmlns:a16="http://schemas.microsoft.com/office/drawing/2014/main" val="2519902264"/>
                    </a:ext>
                  </a:extLst>
                </a:gridCol>
                <a:gridCol w="329184">
                  <a:extLst>
                    <a:ext uri="{9D8B030D-6E8A-4147-A177-3AD203B41FA5}">
                      <a16:colId xmlns:a16="http://schemas.microsoft.com/office/drawing/2014/main" val="1223873720"/>
                    </a:ext>
                  </a:extLst>
                </a:gridCol>
                <a:gridCol w="329184">
                  <a:extLst>
                    <a:ext uri="{9D8B030D-6E8A-4147-A177-3AD203B41FA5}">
                      <a16:colId xmlns:a16="http://schemas.microsoft.com/office/drawing/2014/main" val="2759136941"/>
                    </a:ext>
                  </a:extLst>
                </a:gridCol>
                <a:gridCol w="329184">
                  <a:extLst>
                    <a:ext uri="{9D8B030D-6E8A-4147-A177-3AD203B41FA5}">
                      <a16:colId xmlns:a16="http://schemas.microsoft.com/office/drawing/2014/main" val="491629263"/>
                    </a:ext>
                  </a:extLst>
                </a:gridCol>
                <a:gridCol w="329184">
                  <a:extLst>
                    <a:ext uri="{9D8B030D-6E8A-4147-A177-3AD203B41FA5}">
                      <a16:colId xmlns:a16="http://schemas.microsoft.com/office/drawing/2014/main" val="2286741794"/>
                    </a:ext>
                  </a:extLst>
                </a:gridCol>
                <a:gridCol w="329184">
                  <a:extLst>
                    <a:ext uri="{9D8B030D-6E8A-4147-A177-3AD203B41FA5}">
                      <a16:colId xmlns:a16="http://schemas.microsoft.com/office/drawing/2014/main" val="1321838045"/>
                    </a:ext>
                  </a:extLst>
                </a:gridCol>
                <a:gridCol w="329184">
                  <a:extLst>
                    <a:ext uri="{9D8B030D-6E8A-4147-A177-3AD203B41FA5}">
                      <a16:colId xmlns:a16="http://schemas.microsoft.com/office/drawing/2014/main" val="3510395489"/>
                    </a:ext>
                  </a:extLst>
                </a:gridCol>
                <a:gridCol w="329184">
                  <a:extLst>
                    <a:ext uri="{9D8B030D-6E8A-4147-A177-3AD203B41FA5}">
                      <a16:colId xmlns:a16="http://schemas.microsoft.com/office/drawing/2014/main" val="66979682"/>
                    </a:ext>
                  </a:extLst>
                </a:gridCol>
                <a:gridCol w="329184">
                  <a:extLst>
                    <a:ext uri="{9D8B030D-6E8A-4147-A177-3AD203B41FA5}">
                      <a16:colId xmlns:a16="http://schemas.microsoft.com/office/drawing/2014/main" val="636923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2854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- 2019-02-19 10:15:24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heard of the "skidding effect"? When driving downhill on snowy roads, lift your foot off the brake and exploit the engine brake to slow down. Discover all of the 5 golden rules for driving on snow on
https://www.pirelli.com/global/en-ww/road/the-5-golden-rules-for-driving-on-snow  
#Pirelli #PirelliWinterTips #WinterTires #WeAreInControl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https://scontent.xx.fbcdn.net/v/t1.0-9/p720x720/52537792_2346559868696707_6919040241948950528_o.jpg?_nc_cat=102&amp;_nc_ht=scontent.xx&amp;oh=df176acf8ed9cb0162c34f1660041acd&amp;oe=5D20B105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11420419"/>
                  </a:ext>
                </a:extLst>
              </a:tr>
            </a:tbl>
          </a:graphicData>
        </a:graphic>
      </p:graphicFrame>
      <p:sp>
        <p:nvSpPr>
          <p:cNvPr id="4" name="Text Placeholder 3">
            <a:extLst>
              <a:ext uri="{FF2B5EF4-FFF2-40B4-BE49-F238E27FC236}">
                <a16:creationId xmlns:a16="http://schemas.microsoft.com/office/drawing/2014/main" id="{62283A54-EA17-4BD0-A92A-BA24C30596B1}"/>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1516224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931EA-56E0-4750-B88C-3C8BF8E4F664}"/>
              </a:ext>
            </a:extLst>
          </p:cNvPr>
          <p:cNvSpPr>
            <a:spLocks noGrp="1"/>
          </p:cNvSpPr>
          <p:nvPr>
            <p:ph type="title"/>
          </p:nvPr>
        </p:nvSpPr>
        <p:spPr/>
        <p:txBody>
          <a:bodyPr/>
          <a:lstStyle/>
          <a:p>
            <a:r>
              <a:rPr lang="en-US"/>
              <a:t>Facebook Own Posts Table | Pirelli - 4 of 25</a:t>
            </a:r>
          </a:p>
        </p:txBody>
      </p:sp>
      <p:graphicFrame>
        <p:nvGraphicFramePr>
          <p:cNvPr id="5" name="Table Placeholder 4">
            <a:extLst>
              <a:ext uri="{FF2B5EF4-FFF2-40B4-BE49-F238E27FC236}">
                <a16:creationId xmlns:a16="http://schemas.microsoft.com/office/drawing/2014/main" id="{DCC1BC22-0A6F-4772-89E0-6076EDFFCC5C}"/>
              </a:ext>
            </a:extLst>
          </p:cNvPr>
          <p:cNvGraphicFramePr>
            <a:graphicFrameLocks noGrp="1"/>
          </p:cNvGraphicFramePr>
          <p:nvPr>
            <p:ph type="tbl" sz="quarter" idx="13"/>
            <p:extLst>
              <p:ext uri="{D42A27DB-BD31-4B8C-83A1-F6EECF244321}">
                <p14:modId xmlns:p14="http://schemas.microsoft.com/office/powerpoint/2010/main" val="258835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5310817"/>
                    </a:ext>
                  </a:extLst>
                </a:gridCol>
                <a:gridCol w="905256">
                  <a:extLst>
                    <a:ext uri="{9D8B030D-6E8A-4147-A177-3AD203B41FA5}">
                      <a16:colId xmlns:a16="http://schemas.microsoft.com/office/drawing/2014/main" val="1620229758"/>
                    </a:ext>
                  </a:extLst>
                </a:gridCol>
                <a:gridCol w="329184">
                  <a:extLst>
                    <a:ext uri="{9D8B030D-6E8A-4147-A177-3AD203B41FA5}">
                      <a16:colId xmlns:a16="http://schemas.microsoft.com/office/drawing/2014/main" val="2172188139"/>
                    </a:ext>
                  </a:extLst>
                </a:gridCol>
                <a:gridCol w="329184">
                  <a:extLst>
                    <a:ext uri="{9D8B030D-6E8A-4147-A177-3AD203B41FA5}">
                      <a16:colId xmlns:a16="http://schemas.microsoft.com/office/drawing/2014/main" val="946421600"/>
                    </a:ext>
                  </a:extLst>
                </a:gridCol>
                <a:gridCol w="329184">
                  <a:extLst>
                    <a:ext uri="{9D8B030D-6E8A-4147-A177-3AD203B41FA5}">
                      <a16:colId xmlns:a16="http://schemas.microsoft.com/office/drawing/2014/main" val="1841271482"/>
                    </a:ext>
                  </a:extLst>
                </a:gridCol>
                <a:gridCol w="329184">
                  <a:extLst>
                    <a:ext uri="{9D8B030D-6E8A-4147-A177-3AD203B41FA5}">
                      <a16:colId xmlns:a16="http://schemas.microsoft.com/office/drawing/2014/main" val="448469071"/>
                    </a:ext>
                  </a:extLst>
                </a:gridCol>
                <a:gridCol w="329184">
                  <a:extLst>
                    <a:ext uri="{9D8B030D-6E8A-4147-A177-3AD203B41FA5}">
                      <a16:colId xmlns:a16="http://schemas.microsoft.com/office/drawing/2014/main" val="2493149285"/>
                    </a:ext>
                  </a:extLst>
                </a:gridCol>
                <a:gridCol w="329184">
                  <a:extLst>
                    <a:ext uri="{9D8B030D-6E8A-4147-A177-3AD203B41FA5}">
                      <a16:colId xmlns:a16="http://schemas.microsoft.com/office/drawing/2014/main" val="1188239783"/>
                    </a:ext>
                  </a:extLst>
                </a:gridCol>
                <a:gridCol w="329184">
                  <a:extLst>
                    <a:ext uri="{9D8B030D-6E8A-4147-A177-3AD203B41FA5}">
                      <a16:colId xmlns:a16="http://schemas.microsoft.com/office/drawing/2014/main" val="3936344140"/>
                    </a:ext>
                  </a:extLst>
                </a:gridCol>
                <a:gridCol w="329184">
                  <a:extLst>
                    <a:ext uri="{9D8B030D-6E8A-4147-A177-3AD203B41FA5}">
                      <a16:colId xmlns:a16="http://schemas.microsoft.com/office/drawing/2014/main" val="970829111"/>
                    </a:ext>
                  </a:extLst>
                </a:gridCol>
                <a:gridCol w="329184">
                  <a:extLst>
                    <a:ext uri="{9D8B030D-6E8A-4147-A177-3AD203B41FA5}">
                      <a16:colId xmlns:a16="http://schemas.microsoft.com/office/drawing/2014/main" val="322914255"/>
                    </a:ext>
                  </a:extLst>
                </a:gridCol>
                <a:gridCol w="329184">
                  <a:extLst>
                    <a:ext uri="{9D8B030D-6E8A-4147-A177-3AD203B41FA5}">
                      <a16:colId xmlns:a16="http://schemas.microsoft.com/office/drawing/2014/main" val="3816498546"/>
                    </a:ext>
                  </a:extLst>
                </a:gridCol>
                <a:gridCol w="329184">
                  <a:extLst>
                    <a:ext uri="{9D8B030D-6E8A-4147-A177-3AD203B41FA5}">
                      <a16:colId xmlns:a16="http://schemas.microsoft.com/office/drawing/2014/main" val="2695415159"/>
                    </a:ext>
                  </a:extLst>
                </a:gridCol>
                <a:gridCol w="329184">
                  <a:extLst>
                    <a:ext uri="{9D8B030D-6E8A-4147-A177-3AD203B41FA5}">
                      <a16:colId xmlns:a16="http://schemas.microsoft.com/office/drawing/2014/main" val="794637552"/>
                    </a:ext>
                  </a:extLst>
                </a:gridCol>
                <a:gridCol w="329184">
                  <a:extLst>
                    <a:ext uri="{9D8B030D-6E8A-4147-A177-3AD203B41FA5}">
                      <a16:colId xmlns:a16="http://schemas.microsoft.com/office/drawing/2014/main" val="3446749235"/>
                    </a:ext>
                  </a:extLst>
                </a:gridCol>
                <a:gridCol w="329184">
                  <a:extLst>
                    <a:ext uri="{9D8B030D-6E8A-4147-A177-3AD203B41FA5}">
                      <a16:colId xmlns:a16="http://schemas.microsoft.com/office/drawing/2014/main" val="2133153361"/>
                    </a:ext>
                  </a:extLst>
                </a:gridCol>
                <a:gridCol w="329184">
                  <a:extLst>
                    <a:ext uri="{9D8B030D-6E8A-4147-A177-3AD203B41FA5}">
                      <a16:colId xmlns:a16="http://schemas.microsoft.com/office/drawing/2014/main" val="1022202721"/>
                    </a:ext>
                  </a:extLst>
                </a:gridCol>
                <a:gridCol w="329184">
                  <a:extLst>
                    <a:ext uri="{9D8B030D-6E8A-4147-A177-3AD203B41FA5}">
                      <a16:colId xmlns:a16="http://schemas.microsoft.com/office/drawing/2014/main" val="4182398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675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- 2019-02-17 12:56:00 </a:t>
                      </a:r>
                      <a:r>
                        <a:rPr kumimoji="0" lang="en-US" sz="1000" b="0" i="0" u="none" strike="noStrike" kern="1200" cap="none" spc="0" normalizeH="0" baseline="0" noProof="0">
                          <a:ln>
                            <a:noFill/>
                          </a:ln>
                          <a:solidFill>
                            <a:prstClr val="black"/>
                          </a:solidFill>
                          <a:effectLst/>
                          <a:uLnTx/>
                          <a:uFillTx/>
                          <a:latin typeface="+mn-lt"/>
                          <a:ea typeface="+mn-ea"/>
                          <a:cs typeface="+mn-cs"/>
                        </a:rPr>
                        <a:t> 
 The Alpine World Ski Championships is over, but there are still many more mountains 
to climb.
#Pirelli #PirelliWinter #ARE2019 #WeAreInControl #FisAlpine #AlpineSkiingWC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https://scontent.xx.fbcdn.net/v/t1.0-9/p720x720/52141199_2336119249740769_5787981744376381440_o.png?_nc_cat=104&amp;_nc_ht=scontent.xx&amp;oh=264255aa74c398fc1481c5f32daec6e3&amp;oe=5D2141AB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38337088"/>
                  </a:ext>
                </a:extLst>
              </a:tr>
            </a:tbl>
          </a:graphicData>
        </a:graphic>
      </p:graphicFrame>
      <p:sp>
        <p:nvSpPr>
          <p:cNvPr id="4" name="Text Placeholder 3">
            <a:extLst>
              <a:ext uri="{FF2B5EF4-FFF2-40B4-BE49-F238E27FC236}">
                <a16:creationId xmlns:a16="http://schemas.microsoft.com/office/drawing/2014/main" id="{548060FB-C1FA-4270-8C30-F9F11BAA77BE}"/>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1684355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6F53A-149B-40AB-9C86-4E9BDA6D09FA}"/>
              </a:ext>
            </a:extLst>
          </p:cNvPr>
          <p:cNvSpPr>
            <a:spLocks noGrp="1"/>
          </p:cNvSpPr>
          <p:nvPr>
            <p:ph type="title"/>
          </p:nvPr>
        </p:nvSpPr>
        <p:spPr/>
        <p:txBody>
          <a:bodyPr/>
          <a:lstStyle/>
          <a:p>
            <a:r>
              <a:rPr lang="en-US"/>
              <a:t>Facebook Own Posts Table | Pirelli - 5 of 25</a:t>
            </a:r>
          </a:p>
        </p:txBody>
      </p:sp>
      <p:graphicFrame>
        <p:nvGraphicFramePr>
          <p:cNvPr id="5" name="Table Placeholder 4">
            <a:extLst>
              <a:ext uri="{FF2B5EF4-FFF2-40B4-BE49-F238E27FC236}">
                <a16:creationId xmlns:a16="http://schemas.microsoft.com/office/drawing/2014/main" id="{12EEF5AD-75A6-4273-B111-1C29D7654A91}"/>
              </a:ext>
            </a:extLst>
          </p:cNvPr>
          <p:cNvGraphicFramePr>
            <a:graphicFrameLocks noGrp="1"/>
          </p:cNvGraphicFramePr>
          <p:nvPr>
            <p:ph type="tbl" sz="quarter" idx="13"/>
            <p:extLst>
              <p:ext uri="{D42A27DB-BD31-4B8C-83A1-F6EECF244321}">
                <p14:modId xmlns:p14="http://schemas.microsoft.com/office/powerpoint/2010/main" val="133910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2929280"/>
                    </a:ext>
                  </a:extLst>
                </a:gridCol>
                <a:gridCol w="905256">
                  <a:extLst>
                    <a:ext uri="{9D8B030D-6E8A-4147-A177-3AD203B41FA5}">
                      <a16:colId xmlns:a16="http://schemas.microsoft.com/office/drawing/2014/main" val="1607026228"/>
                    </a:ext>
                  </a:extLst>
                </a:gridCol>
                <a:gridCol w="329184">
                  <a:extLst>
                    <a:ext uri="{9D8B030D-6E8A-4147-A177-3AD203B41FA5}">
                      <a16:colId xmlns:a16="http://schemas.microsoft.com/office/drawing/2014/main" val="4081555673"/>
                    </a:ext>
                  </a:extLst>
                </a:gridCol>
                <a:gridCol w="329184">
                  <a:extLst>
                    <a:ext uri="{9D8B030D-6E8A-4147-A177-3AD203B41FA5}">
                      <a16:colId xmlns:a16="http://schemas.microsoft.com/office/drawing/2014/main" val="3966753460"/>
                    </a:ext>
                  </a:extLst>
                </a:gridCol>
                <a:gridCol w="329184">
                  <a:extLst>
                    <a:ext uri="{9D8B030D-6E8A-4147-A177-3AD203B41FA5}">
                      <a16:colId xmlns:a16="http://schemas.microsoft.com/office/drawing/2014/main" val="1713220716"/>
                    </a:ext>
                  </a:extLst>
                </a:gridCol>
                <a:gridCol w="329184">
                  <a:extLst>
                    <a:ext uri="{9D8B030D-6E8A-4147-A177-3AD203B41FA5}">
                      <a16:colId xmlns:a16="http://schemas.microsoft.com/office/drawing/2014/main" val="2097170850"/>
                    </a:ext>
                  </a:extLst>
                </a:gridCol>
                <a:gridCol w="329184">
                  <a:extLst>
                    <a:ext uri="{9D8B030D-6E8A-4147-A177-3AD203B41FA5}">
                      <a16:colId xmlns:a16="http://schemas.microsoft.com/office/drawing/2014/main" val="1543564282"/>
                    </a:ext>
                  </a:extLst>
                </a:gridCol>
                <a:gridCol w="329184">
                  <a:extLst>
                    <a:ext uri="{9D8B030D-6E8A-4147-A177-3AD203B41FA5}">
                      <a16:colId xmlns:a16="http://schemas.microsoft.com/office/drawing/2014/main" val="2208067441"/>
                    </a:ext>
                  </a:extLst>
                </a:gridCol>
                <a:gridCol w="329184">
                  <a:extLst>
                    <a:ext uri="{9D8B030D-6E8A-4147-A177-3AD203B41FA5}">
                      <a16:colId xmlns:a16="http://schemas.microsoft.com/office/drawing/2014/main" val="4096173821"/>
                    </a:ext>
                  </a:extLst>
                </a:gridCol>
                <a:gridCol w="329184">
                  <a:extLst>
                    <a:ext uri="{9D8B030D-6E8A-4147-A177-3AD203B41FA5}">
                      <a16:colId xmlns:a16="http://schemas.microsoft.com/office/drawing/2014/main" val="1149881656"/>
                    </a:ext>
                  </a:extLst>
                </a:gridCol>
                <a:gridCol w="329184">
                  <a:extLst>
                    <a:ext uri="{9D8B030D-6E8A-4147-A177-3AD203B41FA5}">
                      <a16:colId xmlns:a16="http://schemas.microsoft.com/office/drawing/2014/main" val="831506516"/>
                    </a:ext>
                  </a:extLst>
                </a:gridCol>
                <a:gridCol w="329184">
                  <a:extLst>
                    <a:ext uri="{9D8B030D-6E8A-4147-A177-3AD203B41FA5}">
                      <a16:colId xmlns:a16="http://schemas.microsoft.com/office/drawing/2014/main" val="3621451170"/>
                    </a:ext>
                  </a:extLst>
                </a:gridCol>
                <a:gridCol w="329184">
                  <a:extLst>
                    <a:ext uri="{9D8B030D-6E8A-4147-A177-3AD203B41FA5}">
                      <a16:colId xmlns:a16="http://schemas.microsoft.com/office/drawing/2014/main" val="629612455"/>
                    </a:ext>
                  </a:extLst>
                </a:gridCol>
                <a:gridCol w="329184">
                  <a:extLst>
                    <a:ext uri="{9D8B030D-6E8A-4147-A177-3AD203B41FA5}">
                      <a16:colId xmlns:a16="http://schemas.microsoft.com/office/drawing/2014/main" val="356163426"/>
                    </a:ext>
                  </a:extLst>
                </a:gridCol>
                <a:gridCol w="329184">
                  <a:extLst>
                    <a:ext uri="{9D8B030D-6E8A-4147-A177-3AD203B41FA5}">
                      <a16:colId xmlns:a16="http://schemas.microsoft.com/office/drawing/2014/main" val="358043412"/>
                    </a:ext>
                  </a:extLst>
                </a:gridCol>
                <a:gridCol w="329184">
                  <a:extLst>
                    <a:ext uri="{9D8B030D-6E8A-4147-A177-3AD203B41FA5}">
                      <a16:colId xmlns:a16="http://schemas.microsoft.com/office/drawing/2014/main" val="3600617157"/>
                    </a:ext>
                  </a:extLst>
                </a:gridCol>
                <a:gridCol w="329184">
                  <a:extLst>
                    <a:ext uri="{9D8B030D-6E8A-4147-A177-3AD203B41FA5}">
                      <a16:colId xmlns:a16="http://schemas.microsoft.com/office/drawing/2014/main" val="4068515072"/>
                    </a:ext>
                  </a:extLst>
                </a:gridCol>
                <a:gridCol w="329184">
                  <a:extLst>
                    <a:ext uri="{9D8B030D-6E8A-4147-A177-3AD203B41FA5}">
                      <a16:colId xmlns:a16="http://schemas.microsoft.com/office/drawing/2014/main" val="3078045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275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- 2019-02-16 15:58:00 </a:t>
                      </a:r>
                      <a:r>
                        <a:rPr kumimoji="0" lang="en-US" sz="1000" b="0" i="0" u="none" strike="noStrike" kern="1200" cap="none" spc="0" normalizeH="0" baseline="0" noProof="0">
                          <a:ln>
                            <a:noFill/>
                          </a:ln>
                          <a:solidFill>
                            <a:prstClr val="black"/>
                          </a:solidFill>
                          <a:effectLst/>
                          <a:uLnTx/>
                          <a:uFillTx/>
                          <a:latin typeface="+mn-lt"/>
                          <a:ea typeface="+mn-ea"/>
                          <a:cs typeface="+mn-cs"/>
                        </a:rPr>
                        <a:t> 
 Tips for the ultimate track experience: Keep tabs on tyre pressure.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https://scontent.xx.fbcdn.net/v/t39.2147-6/c180.0.720.720a/p720x720/52836343_284053112265380_5472778114612330496_n.jpg?_nc_cat=109&amp;_nc_ht=scontent.xx&amp;oh=487fbbb428e14fa95de646988b89815f&amp;oe=5CE9B927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00671725"/>
                  </a:ext>
                </a:extLst>
              </a:tr>
            </a:tbl>
          </a:graphicData>
        </a:graphic>
      </p:graphicFrame>
      <p:sp>
        <p:nvSpPr>
          <p:cNvPr id="4" name="Text Placeholder 3">
            <a:extLst>
              <a:ext uri="{FF2B5EF4-FFF2-40B4-BE49-F238E27FC236}">
                <a16:creationId xmlns:a16="http://schemas.microsoft.com/office/drawing/2014/main" id="{E14DE5DB-8652-419A-A7D0-E35D5C12A2C5}"/>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172227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CCB59-87EC-491F-AA82-0A545D043C62}"/>
              </a:ext>
            </a:extLst>
          </p:cNvPr>
          <p:cNvSpPr>
            <a:spLocks noGrp="1"/>
          </p:cNvSpPr>
          <p:nvPr>
            <p:ph type="title"/>
          </p:nvPr>
        </p:nvSpPr>
        <p:spPr/>
        <p:txBody>
          <a:bodyPr/>
          <a:lstStyle/>
          <a:p>
            <a:r>
              <a:rPr lang="en-US"/>
              <a:t>Facebook Own Posts Table | Pirelli - 6 of 25</a:t>
            </a:r>
          </a:p>
        </p:txBody>
      </p:sp>
      <p:graphicFrame>
        <p:nvGraphicFramePr>
          <p:cNvPr id="5" name="Table Placeholder 4">
            <a:extLst>
              <a:ext uri="{FF2B5EF4-FFF2-40B4-BE49-F238E27FC236}">
                <a16:creationId xmlns:a16="http://schemas.microsoft.com/office/drawing/2014/main" id="{1CCA6301-D3C5-41C7-A510-59DCB5DACE10}"/>
              </a:ext>
            </a:extLst>
          </p:cNvPr>
          <p:cNvGraphicFramePr>
            <a:graphicFrameLocks noGrp="1"/>
          </p:cNvGraphicFramePr>
          <p:nvPr>
            <p:ph type="tbl" sz="quarter" idx="13"/>
            <p:extLst>
              <p:ext uri="{D42A27DB-BD31-4B8C-83A1-F6EECF244321}">
                <p14:modId xmlns:p14="http://schemas.microsoft.com/office/powerpoint/2010/main" val="894784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6934213"/>
                    </a:ext>
                  </a:extLst>
                </a:gridCol>
                <a:gridCol w="905256">
                  <a:extLst>
                    <a:ext uri="{9D8B030D-6E8A-4147-A177-3AD203B41FA5}">
                      <a16:colId xmlns:a16="http://schemas.microsoft.com/office/drawing/2014/main" val="3232513016"/>
                    </a:ext>
                  </a:extLst>
                </a:gridCol>
                <a:gridCol w="329184">
                  <a:extLst>
                    <a:ext uri="{9D8B030D-6E8A-4147-A177-3AD203B41FA5}">
                      <a16:colId xmlns:a16="http://schemas.microsoft.com/office/drawing/2014/main" val="1519137748"/>
                    </a:ext>
                  </a:extLst>
                </a:gridCol>
                <a:gridCol w="329184">
                  <a:extLst>
                    <a:ext uri="{9D8B030D-6E8A-4147-A177-3AD203B41FA5}">
                      <a16:colId xmlns:a16="http://schemas.microsoft.com/office/drawing/2014/main" val="2490108155"/>
                    </a:ext>
                  </a:extLst>
                </a:gridCol>
                <a:gridCol w="329184">
                  <a:extLst>
                    <a:ext uri="{9D8B030D-6E8A-4147-A177-3AD203B41FA5}">
                      <a16:colId xmlns:a16="http://schemas.microsoft.com/office/drawing/2014/main" val="2715590119"/>
                    </a:ext>
                  </a:extLst>
                </a:gridCol>
                <a:gridCol w="329184">
                  <a:extLst>
                    <a:ext uri="{9D8B030D-6E8A-4147-A177-3AD203B41FA5}">
                      <a16:colId xmlns:a16="http://schemas.microsoft.com/office/drawing/2014/main" val="1792587041"/>
                    </a:ext>
                  </a:extLst>
                </a:gridCol>
                <a:gridCol w="329184">
                  <a:extLst>
                    <a:ext uri="{9D8B030D-6E8A-4147-A177-3AD203B41FA5}">
                      <a16:colId xmlns:a16="http://schemas.microsoft.com/office/drawing/2014/main" val="2497075125"/>
                    </a:ext>
                  </a:extLst>
                </a:gridCol>
                <a:gridCol w="329184">
                  <a:extLst>
                    <a:ext uri="{9D8B030D-6E8A-4147-A177-3AD203B41FA5}">
                      <a16:colId xmlns:a16="http://schemas.microsoft.com/office/drawing/2014/main" val="3474214960"/>
                    </a:ext>
                  </a:extLst>
                </a:gridCol>
                <a:gridCol w="329184">
                  <a:extLst>
                    <a:ext uri="{9D8B030D-6E8A-4147-A177-3AD203B41FA5}">
                      <a16:colId xmlns:a16="http://schemas.microsoft.com/office/drawing/2014/main" val="901491610"/>
                    </a:ext>
                  </a:extLst>
                </a:gridCol>
                <a:gridCol w="329184">
                  <a:extLst>
                    <a:ext uri="{9D8B030D-6E8A-4147-A177-3AD203B41FA5}">
                      <a16:colId xmlns:a16="http://schemas.microsoft.com/office/drawing/2014/main" val="4002396711"/>
                    </a:ext>
                  </a:extLst>
                </a:gridCol>
                <a:gridCol w="329184">
                  <a:extLst>
                    <a:ext uri="{9D8B030D-6E8A-4147-A177-3AD203B41FA5}">
                      <a16:colId xmlns:a16="http://schemas.microsoft.com/office/drawing/2014/main" val="2643007736"/>
                    </a:ext>
                  </a:extLst>
                </a:gridCol>
                <a:gridCol w="329184">
                  <a:extLst>
                    <a:ext uri="{9D8B030D-6E8A-4147-A177-3AD203B41FA5}">
                      <a16:colId xmlns:a16="http://schemas.microsoft.com/office/drawing/2014/main" val="2441336335"/>
                    </a:ext>
                  </a:extLst>
                </a:gridCol>
                <a:gridCol w="329184">
                  <a:extLst>
                    <a:ext uri="{9D8B030D-6E8A-4147-A177-3AD203B41FA5}">
                      <a16:colId xmlns:a16="http://schemas.microsoft.com/office/drawing/2014/main" val="822597510"/>
                    </a:ext>
                  </a:extLst>
                </a:gridCol>
                <a:gridCol w="329184">
                  <a:extLst>
                    <a:ext uri="{9D8B030D-6E8A-4147-A177-3AD203B41FA5}">
                      <a16:colId xmlns:a16="http://schemas.microsoft.com/office/drawing/2014/main" val="1396267354"/>
                    </a:ext>
                  </a:extLst>
                </a:gridCol>
                <a:gridCol w="329184">
                  <a:extLst>
                    <a:ext uri="{9D8B030D-6E8A-4147-A177-3AD203B41FA5}">
                      <a16:colId xmlns:a16="http://schemas.microsoft.com/office/drawing/2014/main" val="526554710"/>
                    </a:ext>
                  </a:extLst>
                </a:gridCol>
                <a:gridCol w="329184">
                  <a:extLst>
                    <a:ext uri="{9D8B030D-6E8A-4147-A177-3AD203B41FA5}">
                      <a16:colId xmlns:a16="http://schemas.microsoft.com/office/drawing/2014/main" val="4069583093"/>
                    </a:ext>
                  </a:extLst>
                </a:gridCol>
                <a:gridCol w="329184">
                  <a:extLst>
                    <a:ext uri="{9D8B030D-6E8A-4147-A177-3AD203B41FA5}">
                      <a16:colId xmlns:a16="http://schemas.microsoft.com/office/drawing/2014/main" val="430205593"/>
                    </a:ext>
                  </a:extLst>
                </a:gridCol>
                <a:gridCol w="329184">
                  <a:extLst>
                    <a:ext uri="{9D8B030D-6E8A-4147-A177-3AD203B41FA5}">
                      <a16:colId xmlns:a16="http://schemas.microsoft.com/office/drawing/2014/main" val="4189038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736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- 2019-02-15 15:53:33 </a:t>
                      </a:r>
                      <a:r>
                        <a:rPr kumimoji="0" lang="en-US" sz="1000" b="0" i="0" u="none" strike="noStrike" kern="1200" cap="none" spc="0" normalizeH="0" baseline="0" noProof="0">
                          <a:ln>
                            <a:noFill/>
                          </a:ln>
                          <a:solidFill>
                            <a:prstClr val="black"/>
                          </a:solidFill>
                          <a:effectLst/>
                          <a:uLnTx/>
                          <a:uFillTx/>
                          <a:latin typeface="+mn-lt"/>
                          <a:ea typeface="+mn-ea"/>
                          <a:cs typeface="+mn-cs"/>
                        </a:rPr>
                        <a:t> 
 Our passion for competition isn't limited to one discipline, so between track seasons we took to the slopes of Are for the Ski World Championships.
#Are2019 #WeAreInControl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https://scontent.xx.fbcdn.net/v/t1.0-9/q83/s720x720/51904274_2340356609317033_5665554659381608448_o.jpg?_nc_cat=110&amp;_nc_ht=scontent.xx&amp;oh=b106a98c47d09f819c44809e0ecff997&amp;oe=5D25B607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65266913"/>
                  </a:ext>
                </a:extLst>
              </a:tr>
            </a:tbl>
          </a:graphicData>
        </a:graphic>
      </p:graphicFrame>
      <p:sp>
        <p:nvSpPr>
          <p:cNvPr id="4" name="Text Placeholder 3">
            <a:extLst>
              <a:ext uri="{FF2B5EF4-FFF2-40B4-BE49-F238E27FC236}">
                <a16:creationId xmlns:a16="http://schemas.microsoft.com/office/drawing/2014/main" id="{070122DA-AB8F-4090-B06C-BEA3B072C89B}"/>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1482757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A822D-B5ED-48F1-8812-0423D609B805}"/>
              </a:ext>
            </a:extLst>
          </p:cNvPr>
          <p:cNvSpPr>
            <a:spLocks noGrp="1"/>
          </p:cNvSpPr>
          <p:nvPr>
            <p:ph type="title"/>
          </p:nvPr>
        </p:nvSpPr>
        <p:spPr/>
        <p:txBody>
          <a:bodyPr/>
          <a:lstStyle/>
          <a:p>
            <a:r>
              <a:rPr lang="en-US"/>
              <a:t>Facebook Own Posts Table | Pirelli - 7 of 25</a:t>
            </a:r>
          </a:p>
        </p:txBody>
      </p:sp>
      <p:graphicFrame>
        <p:nvGraphicFramePr>
          <p:cNvPr id="5" name="Table Placeholder 4">
            <a:extLst>
              <a:ext uri="{FF2B5EF4-FFF2-40B4-BE49-F238E27FC236}">
                <a16:creationId xmlns:a16="http://schemas.microsoft.com/office/drawing/2014/main" id="{A8281651-054C-4E07-A39C-7A3AA6D13F77}"/>
              </a:ext>
            </a:extLst>
          </p:cNvPr>
          <p:cNvGraphicFramePr>
            <a:graphicFrameLocks noGrp="1"/>
          </p:cNvGraphicFramePr>
          <p:nvPr>
            <p:ph type="tbl" sz="quarter" idx="13"/>
            <p:extLst>
              <p:ext uri="{D42A27DB-BD31-4B8C-83A1-F6EECF244321}">
                <p14:modId xmlns:p14="http://schemas.microsoft.com/office/powerpoint/2010/main" val="3044057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5164281"/>
                    </a:ext>
                  </a:extLst>
                </a:gridCol>
                <a:gridCol w="905256">
                  <a:extLst>
                    <a:ext uri="{9D8B030D-6E8A-4147-A177-3AD203B41FA5}">
                      <a16:colId xmlns:a16="http://schemas.microsoft.com/office/drawing/2014/main" val="1655528550"/>
                    </a:ext>
                  </a:extLst>
                </a:gridCol>
                <a:gridCol w="329184">
                  <a:extLst>
                    <a:ext uri="{9D8B030D-6E8A-4147-A177-3AD203B41FA5}">
                      <a16:colId xmlns:a16="http://schemas.microsoft.com/office/drawing/2014/main" val="138248302"/>
                    </a:ext>
                  </a:extLst>
                </a:gridCol>
                <a:gridCol w="329184">
                  <a:extLst>
                    <a:ext uri="{9D8B030D-6E8A-4147-A177-3AD203B41FA5}">
                      <a16:colId xmlns:a16="http://schemas.microsoft.com/office/drawing/2014/main" val="1321249057"/>
                    </a:ext>
                  </a:extLst>
                </a:gridCol>
                <a:gridCol w="329184">
                  <a:extLst>
                    <a:ext uri="{9D8B030D-6E8A-4147-A177-3AD203B41FA5}">
                      <a16:colId xmlns:a16="http://schemas.microsoft.com/office/drawing/2014/main" val="1154176782"/>
                    </a:ext>
                  </a:extLst>
                </a:gridCol>
                <a:gridCol w="329184">
                  <a:extLst>
                    <a:ext uri="{9D8B030D-6E8A-4147-A177-3AD203B41FA5}">
                      <a16:colId xmlns:a16="http://schemas.microsoft.com/office/drawing/2014/main" val="1570247884"/>
                    </a:ext>
                  </a:extLst>
                </a:gridCol>
                <a:gridCol w="329184">
                  <a:extLst>
                    <a:ext uri="{9D8B030D-6E8A-4147-A177-3AD203B41FA5}">
                      <a16:colId xmlns:a16="http://schemas.microsoft.com/office/drawing/2014/main" val="1316654342"/>
                    </a:ext>
                  </a:extLst>
                </a:gridCol>
                <a:gridCol w="329184">
                  <a:extLst>
                    <a:ext uri="{9D8B030D-6E8A-4147-A177-3AD203B41FA5}">
                      <a16:colId xmlns:a16="http://schemas.microsoft.com/office/drawing/2014/main" val="3815137069"/>
                    </a:ext>
                  </a:extLst>
                </a:gridCol>
                <a:gridCol w="329184">
                  <a:extLst>
                    <a:ext uri="{9D8B030D-6E8A-4147-A177-3AD203B41FA5}">
                      <a16:colId xmlns:a16="http://schemas.microsoft.com/office/drawing/2014/main" val="74623593"/>
                    </a:ext>
                  </a:extLst>
                </a:gridCol>
                <a:gridCol w="329184">
                  <a:extLst>
                    <a:ext uri="{9D8B030D-6E8A-4147-A177-3AD203B41FA5}">
                      <a16:colId xmlns:a16="http://schemas.microsoft.com/office/drawing/2014/main" val="2125698740"/>
                    </a:ext>
                  </a:extLst>
                </a:gridCol>
                <a:gridCol w="329184">
                  <a:extLst>
                    <a:ext uri="{9D8B030D-6E8A-4147-A177-3AD203B41FA5}">
                      <a16:colId xmlns:a16="http://schemas.microsoft.com/office/drawing/2014/main" val="3789581105"/>
                    </a:ext>
                  </a:extLst>
                </a:gridCol>
                <a:gridCol w="329184">
                  <a:extLst>
                    <a:ext uri="{9D8B030D-6E8A-4147-A177-3AD203B41FA5}">
                      <a16:colId xmlns:a16="http://schemas.microsoft.com/office/drawing/2014/main" val="767996943"/>
                    </a:ext>
                  </a:extLst>
                </a:gridCol>
                <a:gridCol w="329184">
                  <a:extLst>
                    <a:ext uri="{9D8B030D-6E8A-4147-A177-3AD203B41FA5}">
                      <a16:colId xmlns:a16="http://schemas.microsoft.com/office/drawing/2014/main" val="1094429916"/>
                    </a:ext>
                  </a:extLst>
                </a:gridCol>
                <a:gridCol w="329184">
                  <a:extLst>
                    <a:ext uri="{9D8B030D-6E8A-4147-A177-3AD203B41FA5}">
                      <a16:colId xmlns:a16="http://schemas.microsoft.com/office/drawing/2014/main" val="3859900453"/>
                    </a:ext>
                  </a:extLst>
                </a:gridCol>
                <a:gridCol w="329184">
                  <a:extLst>
                    <a:ext uri="{9D8B030D-6E8A-4147-A177-3AD203B41FA5}">
                      <a16:colId xmlns:a16="http://schemas.microsoft.com/office/drawing/2014/main" val="1943433211"/>
                    </a:ext>
                  </a:extLst>
                </a:gridCol>
                <a:gridCol w="329184">
                  <a:extLst>
                    <a:ext uri="{9D8B030D-6E8A-4147-A177-3AD203B41FA5}">
                      <a16:colId xmlns:a16="http://schemas.microsoft.com/office/drawing/2014/main" val="1341650308"/>
                    </a:ext>
                  </a:extLst>
                </a:gridCol>
                <a:gridCol w="329184">
                  <a:extLst>
                    <a:ext uri="{9D8B030D-6E8A-4147-A177-3AD203B41FA5}">
                      <a16:colId xmlns:a16="http://schemas.microsoft.com/office/drawing/2014/main" val="1658922106"/>
                    </a:ext>
                  </a:extLst>
                </a:gridCol>
                <a:gridCol w="329184">
                  <a:extLst>
                    <a:ext uri="{9D8B030D-6E8A-4147-A177-3AD203B41FA5}">
                      <a16:colId xmlns:a16="http://schemas.microsoft.com/office/drawing/2014/main" val="1147004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996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- 2019-02-14 15:10:24 </a:t>
                      </a:r>
                      <a:r>
                        <a:rPr kumimoji="0" lang="en-US" sz="1000" b="0" i="0" u="none" strike="noStrike" kern="1200" cap="none" spc="0" normalizeH="0" baseline="0" noProof="0">
                          <a:ln>
                            <a:noFill/>
                          </a:ln>
                          <a:solidFill>
                            <a:prstClr val="black"/>
                          </a:solidFill>
                          <a:effectLst/>
                          <a:uLnTx/>
                          <a:uFillTx/>
                          <a:latin typeface="+mn-lt"/>
                          <a:ea typeface="+mn-ea"/>
                          <a:cs typeface="+mn-cs"/>
                        </a:rPr>
                        <a:t> 
 Happy Valentine’s Day
#Pirelli #ThePerfectFit #ValentinesDay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https://scontent.xx.fbcdn.net/v/t1.0-9/s720x720/52100152_2338317402854287_3552844651452956672_n.jpg?_nc_cat=105&amp;_nc_ht=scontent.xx&amp;oh=11df8a7083c9a778dd1a5eaa946eb322&amp;oe=5D28B027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41976655"/>
                  </a:ext>
                </a:extLst>
              </a:tr>
            </a:tbl>
          </a:graphicData>
        </a:graphic>
      </p:graphicFrame>
      <p:sp>
        <p:nvSpPr>
          <p:cNvPr id="4" name="Text Placeholder 3">
            <a:extLst>
              <a:ext uri="{FF2B5EF4-FFF2-40B4-BE49-F238E27FC236}">
                <a16:creationId xmlns:a16="http://schemas.microsoft.com/office/drawing/2014/main" id="{F087EFC3-7935-41BF-9A92-682430016D5A}"/>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1997098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4D81-56B7-4B8D-8669-7A345DCCC9DF}"/>
              </a:ext>
            </a:extLst>
          </p:cNvPr>
          <p:cNvSpPr>
            <a:spLocks noGrp="1"/>
          </p:cNvSpPr>
          <p:nvPr>
            <p:ph type="title"/>
          </p:nvPr>
        </p:nvSpPr>
        <p:spPr/>
        <p:txBody>
          <a:bodyPr/>
          <a:lstStyle/>
          <a:p>
            <a:r>
              <a:rPr lang="en-US"/>
              <a:t>Facebook Own Posts Table | Pirelli - 8 of 25</a:t>
            </a:r>
          </a:p>
        </p:txBody>
      </p:sp>
      <p:graphicFrame>
        <p:nvGraphicFramePr>
          <p:cNvPr id="5" name="Table Placeholder 4">
            <a:extLst>
              <a:ext uri="{FF2B5EF4-FFF2-40B4-BE49-F238E27FC236}">
                <a16:creationId xmlns:a16="http://schemas.microsoft.com/office/drawing/2014/main" id="{969983A0-349F-4928-A592-AB16D9ED9882}"/>
              </a:ext>
            </a:extLst>
          </p:cNvPr>
          <p:cNvGraphicFramePr>
            <a:graphicFrameLocks noGrp="1"/>
          </p:cNvGraphicFramePr>
          <p:nvPr>
            <p:ph type="tbl" sz="quarter" idx="13"/>
            <p:extLst>
              <p:ext uri="{D42A27DB-BD31-4B8C-83A1-F6EECF244321}">
                <p14:modId xmlns:p14="http://schemas.microsoft.com/office/powerpoint/2010/main" val="684992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426599"/>
                    </a:ext>
                  </a:extLst>
                </a:gridCol>
                <a:gridCol w="905256">
                  <a:extLst>
                    <a:ext uri="{9D8B030D-6E8A-4147-A177-3AD203B41FA5}">
                      <a16:colId xmlns:a16="http://schemas.microsoft.com/office/drawing/2014/main" val="2164493740"/>
                    </a:ext>
                  </a:extLst>
                </a:gridCol>
                <a:gridCol w="329184">
                  <a:extLst>
                    <a:ext uri="{9D8B030D-6E8A-4147-A177-3AD203B41FA5}">
                      <a16:colId xmlns:a16="http://schemas.microsoft.com/office/drawing/2014/main" val="4087441417"/>
                    </a:ext>
                  </a:extLst>
                </a:gridCol>
                <a:gridCol w="329184">
                  <a:extLst>
                    <a:ext uri="{9D8B030D-6E8A-4147-A177-3AD203B41FA5}">
                      <a16:colId xmlns:a16="http://schemas.microsoft.com/office/drawing/2014/main" val="1858599979"/>
                    </a:ext>
                  </a:extLst>
                </a:gridCol>
                <a:gridCol w="329184">
                  <a:extLst>
                    <a:ext uri="{9D8B030D-6E8A-4147-A177-3AD203B41FA5}">
                      <a16:colId xmlns:a16="http://schemas.microsoft.com/office/drawing/2014/main" val="3128263235"/>
                    </a:ext>
                  </a:extLst>
                </a:gridCol>
                <a:gridCol w="329184">
                  <a:extLst>
                    <a:ext uri="{9D8B030D-6E8A-4147-A177-3AD203B41FA5}">
                      <a16:colId xmlns:a16="http://schemas.microsoft.com/office/drawing/2014/main" val="1751529632"/>
                    </a:ext>
                  </a:extLst>
                </a:gridCol>
                <a:gridCol w="329184">
                  <a:extLst>
                    <a:ext uri="{9D8B030D-6E8A-4147-A177-3AD203B41FA5}">
                      <a16:colId xmlns:a16="http://schemas.microsoft.com/office/drawing/2014/main" val="1249703358"/>
                    </a:ext>
                  </a:extLst>
                </a:gridCol>
                <a:gridCol w="329184">
                  <a:extLst>
                    <a:ext uri="{9D8B030D-6E8A-4147-A177-3AD203B41FA5}">
                      <a16:colId xmlns:a16="http://schemas.microsoft.com/office/drawing/2014/main" val="1376092529"/>
                    </a:ext>
                  </a:extLst>
                </a:gridCol>
                <a:gridCol w="329184">
                  <a:extLst>
                    <a:ext uri="{9D8B030D-6E8A-4147-A177-3AD203B41FA5}">
                      <a16:colId xmlns:a16="http://schemas.microsoft.com/office/drawing/2014/main" val="2060399320"/>
                    </a:ext>
                  </a:extLst>
                </a:gridCol>
                <a:gridCol w="329184">
                  <a:extLst>
                    <a:ext uri="{9D8B030D-6E8A-4147-A177-3AD203B41FA5}">
                      <a16:colId xmlns:a16="http://schemas.microsoft.com/office/drawing/2014/main" val="4168976167"/>
                    </a:ext>
                  </a:extLst>
                </a:gridCol>
                <a:gridCol w="329184">
                  <a:extLst>
                    <a:ext uri="{9D8B030D-6E8A-4147-A177-3AD203B41FA5}">
                      <a16:colId xmlns:a16="http://schemas.microsoft.com/office/drawing/2014/main" val="3215720193"/>
                    </a:ext>
                  </a:extLst>
                </a:gridCol>
                <a:gridCol w="329184">
                  <a:extLst>
                    <a:ext uri="{9D8B030D-6E8A-4147-A177-3AD203B41FA5}">
                      <a16:colId xmlns:a16="http://schemas.microsoft.com/office/drawing/2014/main" val="656772388"/>
                    </a:ext>
                  </a:extLst>
                </a:gridCol>
                <a:gridCol w="329184">
                  <a:extLst>
                    <a:ext uri="{9D8B030D-6E8A-4147-A177-3AD203B41FA5}">
                      <a16:colId xmlns:a16="http://schemas.microsoft.com/office/drawing/2014/main" val="2803559439"/>
                    </a:ext>
                  </a:extLst>
                </a:gridCol>
                <a:gridCol w="329184">
                  <a:extLst>
                    <a:ext uri="{9D8B030D-6E8A-4147-A177-3AD203B41FA5}">
                      <a16:colId xmlns:a16="http://schemas.microsoft.com/office/drawing/2014/main" val="2229812596"/>
                    </a:ext>
                  </a:extLst>
                </a:gridCol>
                <a:gridCol w="329184">
                  <a:extLst>
                    <a:ext uri="{9D8B030D-6E8A-4147-A177-3AD203B41FA5}">
                      <a16:colId xmlns:a16="http://schemas.microsoft.com/office/drawing/2014/main" val="1451485083"/>
                    </a:ext>
                  </a:extLst>
                </a:gridCol>
                <a:gridCol w="329184">
                  <a:extLst>
                    <a:ext uri="{9D8B030D-6E8A-4147-A177-3AD203B41FA5}">
                      <a16:colId xmlns:a16="http://schemas.microsoft.com/office/drawing/2014/main" val="2703798118"/>
                    </a:ext>
                  </a:extLst>
                </a:gridCol>
                <a:gridCol w="329184">
                  <a:extLst>
                    <a:ext uri="{9D8B030D-6E8A-4147-A177-3AD203B41FA5}">
                      <a16:colId xmlns:a16="http://schemas.microsoft.com/office/drawing/2014/main" val="3007317440"/>
                    </a:ext>
                  </a:extLst>
                </a:gridCol>
                <a:gridCol w="329184">
                  <a:extLst>
                    <a:ext uri="{9D8B030D-6E8A-4147-A177-3AD203B41FA5}">
                      <a16:colId xmlns:a16="http://schemas.microsoft.com/office/drawing/2014/main" val="2071430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788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- 2019-02-13 17:09:33 </a:t>
                      </a:r>
                      <a:r>
                        <a:rPr kumimoji="0" lang="en-US" sz="1000" b="0" i="0" u="none" strike="noStrike" kern="1200" cap="none" spc="0" normalizeH="0" baseline="0" noProof="0">
                          <a:ln>
                            <a:noFill/>
                          </a:ln>
                          <a:solidFill>
                            <a:prstClr val="black"/>
                          </a:solidFill>
                          <a:effectLst/>
                          <a:uLnTx/>
                          <a:uFillTx/>
                          <a:latin typeface="+mn-lt"/>
                          <a:ea typeface="+mn-ea"/>
                          <a:cs typeface="+mn-cs"/>
                        </a:rPr>
                        <a:t> 
 Is Skiing like driving? We met with Giant Slalom specialist Manuela Moelgg on the slopes of Åre to find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https://scontent.xx.fbcdn.net/v/t39.2147-6/c180.0.720.720a/p720x720/52704254_374448426440508_4475464649529098240_n.jpg?_nc_cat=104&amp;_nc_ht=scontent.xx&amp;oh=ca0701fe63c32080f1ca05eb4d22cbf2&amp;oe=5CE3FA77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52063725"/>
                  </a:ext>
                </a:extLst>
              </a:tr>
            </a:tbl>
          </a:graphicData>
        </a:graphic>
      </p:graphicFrame>
      <p:sp>
        <p:nvSpPr>
          <p:cNvPr id="4" name="Text Placeholder 3">
            <a:extLst>
              <a:ext uri="{FF2B5EF4-FFF2-40B4-BE49-F238E27FC236}">
                <a16:creationId xmlns:a16="http://schemas.microsoft.com/office/drawing/2014/main" id="{7D3E1F9B-1CEA-4568-8AB2-C399D3D99501}"/>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4191161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972C1-98EA-4138-A42C-2D9462C1AE50}"/>
              </a:ext>
            </a:extLst>
          </p:cNvPr>
          <p:cNvSpPr>
            <a:spLocks noGrp="1"/>
          </p:cNvSpPr>
          <p:nvPr>
            <p:ph type="title"/>
          </p:nvPr>
        </p:nvSpPr>
        <p:spPr/>
        <p:txBody>
          <a:bodyPr/>
          <a:lstStyle/>
          <a:p>
            <a:r>
              <a:rPr lang="en-US"/>
              <a:t>Facebook Own Posts Table | Pirelli - 9 of 25</a:t>
            </a:r>
          </a:p>
        </p:txBody>
      </p:sp>
      <p:graphicFrame>
        <p:nvGraphicFramePr>
          <p:cNvPr id="5" name="Table Placeholder 4">
            <a:extLst>
              <a:ext uri="{FF2B5EF4-FFF2-40B4-BE49-F238E27FC236}">
                <a16:creationId xmlns:a16="http://schemas.microsoft.com/office/drawing/2014/main" id="{DBE94392-86B6-45E3-98F9-370C0E7CFAD7}"/>
              </a:ext>
            </a:extLst>
          </p:cNvPr>
          <p:cNvGraphicFramePr>
            <a:graphicFrameLocks noGrp="1"/>
          </p:cNvGraphicFramePr>
          <p:nvPr>
            <p:ph type="tbl" sz="quarter" idx="13"/>
            <p:extLst>
              <p:ext uri="{D42A27DB-BD31-4B8C-83A1-F6EECF244321}">
                <p14:modId xmlns:p14="http://schemas.microsoft.com/office/powerpoint/2010/main" val="2889004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5886797"/>
                    </a:ext>
                  </a:extLst>
                </a:gridCol>
                <a:gridCol w="905256">
                  <a:extLst>
                    <a:ext uri="{9D8B030D-6E8A-4147-A177-3AD203B41FA5}">
                      <a16:colId xmlns:a16="http://schemas.microsoft.com/office/drawing/2014/main" val="3371924800"/>
                    </a:ext>
                  </a:extLst>
                </a:gridCol>
                <a:gridCol w="329184">
                  <a:extLst>
                    <a:ext uri="{9D8B030D-6E8A-4147-A177-3AD203B41FA5}">
                      <a16:colId xmlns:a16="http://schemas.microsoft.com/office/drawing/2014/main" val="2231008856"/>
                    </a:ext>
                  </a:extLst>
                </a:gridCol>
                <a:gridCol w="329184">
                  <a:extLst>
                    <a:ext uri="{9D8B030D-6E8A-4147-A177-3AD203B41FA5}">
                      <a16:colId xmlns:a16="http://schemas.microsoft.com/office/drawing/2014/main" val="152635424"/>
                    </a:ext>
                  </a:extLst>
                </a:gridCol>
                <a:gridCol w="329184">
                  <a:extLst>
                    <a:ext uri="{9D8B030D-6E8A-4147-A177-3AD203B41FA5}">
                      <a16:colId xmlns:a16="http://schemas.microsoft.com/office/drawing/2014/main" val="2567769974"/>
                    </a:ext>
                  </a:extLst>
                </a:gridCol>
                <a:gridCol w="329184">
                  <a:extLst>
                    <a:ext uri="{9D8B030D-6E8A-4147-A177-3AD203B41FA5}">
                      <a16:colId xmlns:a16="http://schemas.microsoft.com/office/drawing/2014/main" val="576698276"/>
                    </a:ext>
                  </a:extLst>
                </a:gridCol>
                <a:gridCol w="329184">
                  <a:extLst>
                    <a:ext uri="{9D8B030D-6E8A-4147-A177-3AD203B41FA5}">
                      <a16:colId xmlns:a16="http://schemas.microsoft.com/office/drawing/2014/main" val="3458525461"/>
                    </a:ext>
                  </a:extLst>
                </a:gridCol>
                <a:gridCol w="329184">
                  <a:extLst>
                    <a:ext uri="{9D8B030D-6E8A-4147-A177-3AD203B41FA5}">
                      <a16:colId xmlns:a16="http://schemas.microsoft.com/office/drawing/2014/main" val="543285378"/>
                    </a:ext>
                  </a:extLst>
                </a:gridCol>
                <a:gridCol w="329184">
                  <a:extLst>
                    <a:ext uri="{9D8B030D-6E8A-4147-A177-3AD203B41FA5}">
                      <a16:colId xmlns:a16="http://schemas.microsoft.com/office/drawing/2014/main" val="1135101371"/>
                    </a:ext>
                  </a:extLst>
                </a:gridCol>
                <a:gridCol w="329184">
                  <a:extLst>
                    <a:ext uri="{9D8B030D-6E8A-4147-A177-3AD203B41FA5}">
                      <a16:colId xmlns:a16="http://schemas.microsoft.com/office/drawing/2014/main" val="1116532023"/>
                    </a:ext>
                  </a:extLst>
                </a:gridCol>
                <a:gridCol w="329184">
                  <a:extLst>
                    <a:ext uri="{9D8B030D-6E8A-4147-A177-3AD203B41FA5}">
                      <a16:colId xmlns:a16="http://schemas.microsoft.com/office/drawing/2014/main" val="2722942127"/>
                    </a:ext>
                  </a:extLst>
                </a:gridCol>
                <a:gridCol w="329184">
                  <a:extLst>
                    <a:ext uri="{9D8B030D-6E8A-4147-A177-3AD203B41FA5}">
                      <a16:colId xmlns:a16="http://schemas.microsoft.com/office/drawing/2014/main" val="2434021945"/>
                    </a:ext>
                  </a:extLst>
                </a:gridCol>
                <a:gridCol w="329184">
                  <a:extLst>
                    <a:ext uri="{9D8B030D-6E8A-4147-A177-3AD203B41FA5}">
                      <a16:colId xmlns:a16="http://schemas.microsoft.com/office/drawing/2014/main" val="1328696732"/>
                    </a:ext>
                  </a:extLst>
                </a:gridCol>
                <a:gridCol w="329184">
                  <a:extLst>
                    <a:ext uri="{9D8B030D-6E8A-4147-A177-3AD203B41FA5}">
                      <a16:colId xmlns:a16="http://schemas.microsoft.com/office/drawing/2014/main" val="297914773"/>
                    </a:ext>
                  </a:extLst>
                </a:gridCol>
                <a:gridCol w="329184">
                  <a:extLst>
                    <a:ext uri="{9D8B030D-6E8A-4147-A177-3AD203B41FA5}">
                      <a16:colId xmlns:a16="http://schemas.microsoft.com/office/drawing/2014/main" val="975719036"/>
                    </a:ext>
                  </a:extLst>
                </a:gridCol>
                <a:gridCol w="329184">
                  <a:extLst>
                    <a:ext uri="{9D8B030D-6E8A-4147-A177-3AD203B41FA5}">
                      <a16:colId xmlns:a16="http://schemas.microsoft.com/office/drawing/2014/main" val="3176622596"/>
                    </a:ext>
                  </a:extLst>
                </a:gridCol>
                <a:gridCol w="329184">
                  <a:extLst>
                    <a:ext uri="{9D8B030D-6E8A-4147-A177-3AD203B41FA5}">
                      <a16:colId xmlns:a16="http://schemas.microsoft.com/office/drawing/2014/main" val="1796911664"/>
                    </a:ext>
                  </a:extLst>
                </a:gridCol>
                <a:gridCol w="329184">
                  <a:extLst>
                    <a:ext uri="{9D8B030D-6E8A-4147-A177-3AD203B41FA5}">
                      <a16:colId xmlns:a16="http://schemas.microsoft.com/office/drawing/2014/main" val="2069099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582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- 2019-02-12 14:09:13 </a:t>
                      </a:r>
                      <a:r>
                        <a:rPr kumimoji="0" lang="en-US" sz="1000" b="0" i="0" u="none" strike="noStrike" kern="1200" cap="none" spc="0" normalizeH="0" baseline="0" noProof="0">
                          <a:ln>
                            <a:noFill/>
                          </a:ln>
                          <a:solidFill>
                            <a:prstClr val="black"/>
                          </a:solidFill>
                          <a:effectLst/>
                          <a:uLnTx/>
                          <a:uFillTx/>
                          <a:latin typeface="+mn-lt"/>
                          <a:ea typeface="+mn-ea"/>
                          <a:cs typeface="+mn-cs"/>
                        </a:rPr>
                        <a:t> 
 Why take the risk if you can play in advance? When the grip is low, increase the safety distance and slow down, particularly on bends. Discover all of the 5 golden rules for driving on snow &gt; pirelli.com/global/en-ww/road/the-5-golden-rules-for-driving-on-snow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https://scontent.xx.fbcdn.net/v/t1.0-9/q83/p720x720/52100099_2328618890490805_5657108571834286080_o.jpg?_nc_cat=101&amp;_nc_ht=scontent.xx&amp;oh=f5b4862de2c9588b0091db66cb896c36&amp;oe=5CDD19C4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60104868"/>
                  </a:ext>
                </a:extLst>
              </a:tr>
            </a:tbl>
          </a:graphicData>
        </a:graphic>
      </p:graphicFrame>
      <p:sp>
        <p:nvSpPr>
          <p:cNvPr id="4" name="Text Placeholder 3">
            <a:extLst>
              <a:ext uri="{FF2B5EF4-FFF2-40B4-BE49-F238E27FC236}">
                <a16:creationId xmlns:a16="http://schemas.microsoft.com/office/drawing/2014/main" id="{41FD26FA-DD9D-4E81-9EA6-D93E6E92C12E}"/>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1306560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C4AA9-6BF8-4A3A-AD0D-246A634FF012}"/>
              </a:ext>
            </a:extLst>
          </p:cNvPr>
          <p:cNvSpPr>
            <a:spLocks noGrp="1"/>
          </p:cNvSpPr>
          <p:nvPr>
            <p:ph type="title"/>
          </p:nvPr>
        </p:nvSpPr>
        <p:spPr/>
        <p:txBody>
          <a:bodyPr/>
          <a:lstStyle/>
          <a:p>
            <a:r>
              <a:rPr lang="en-US"/>
              <a:t>Facebook Own Posts Table | Pirelli - 10 of 25</a:t>
            </a:r>
          </a:p>
        </p:txBody>
      </p:sp>
      <p:graphicFrame>
        <p:nvGraphicFramePr>
          <p:cNvPr id="5" name="Table Placeholder 4">
            <a:extLst>
              <a:ext uri="{FF2B5EF4-FFF2-40B4-BE49-F238E27FC236}">
                <a16:creationId xmlns:a16="http://schemas.microsoft.com/office/drawing/2014/main" id="{10165273-9A24-4CFE-8990-03F332CB1A5E}"/>
              </a:ext>
            </a:extLst>
          </p:cNvPr>
          <p:cNvGraphicFramePr>
            <a:graphicFrameLocks noGrp="1"/>
          </p:cNvGraphicFramePr>
          <p:nvPr>
            <p:ph type="tbl" sz="quarter" idx="13"/>
            <p:extLst>
              <p:ext uri="{D42A27DB-BD31-4B8C-83A1-F6EECF244321}">
                <p14:modId xmlns:p14="http://schemas.microsoft.com/office/powerpoint/2010/main" val="3609073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91191234"/>
                    </a:ext>
                  </a:extLst>
                </a:gridCol>
                <a:gridCol w="905256">
                  <a:extLst>
                    <a:ext uri="{9D8B030D-6E8A-4147-A177-3AD203B41FA5}">
                      <a16:colId xmlns:a16="http://schemas.microsoft.com/office/drawing/2014/main" val="3011267306"/>
                    </a:ext>
                  </a:extLst>
                </a:gridCol>
                <a:gridCol w="329184">
                  <a:extLst>
                    <a:ext uri="{9D8B030D-6E8A-4147-A177-3AD203B41FA5}">
                      <a16:colId xmlns:a16="http://schemas.microsoft.com/office/drawing/2014/main" val="2247723661"/>
                    </a:ext>
                  </a:extLst>
                </a:gridCol>
                <a:gridCol w="329184">
                  <a:extLst>
                    <a:ext uri="{9D8B030D-6E8A-4147-A177-3AD203B41FA5}">
                      <a16:colId xmlns:a16="http://schemas.microsoft.com/office/drawing/2014/main" val="1074955384"/>
                    </a:ext>
                  </a:extLst>
                </a:gridCol>
                <a:gridCol w="329184">
                  <a:extLst>
                    <a:ext uri="{9D8B030D-6E8A-4147-A177-3AD203B41FA5}">
                      <a16:colId xmlns:a16="http://schemas.microsoft.com/office/drawing/2014/main" val="4261594354"/>
                    </a:ext>
                  </a:extLst>
                </a:gridCol>
                <a:gridCol w="329184">
                  <a:extLst>
                    <a:ext uri="{9D8B030D-6E8A-4147-A177-3AD203B41FA5}">
                      <a16:colId xmlns:a16="http://schemas.microsoft.com/office/drawing/2014/main" val="1119134946"/>
                    </a:ext>
                  </a:extLst>
                </a:gridCol>
                <a:gridCol w="329184">
                  <a:extLst>
                    <a:ext uri="{9D8B030D-6E8A-4147-A177-3AD203B41FA5}">
                      <a16:colId xmlns:a16="http://schemas.microsoft.com/office/drawing/2014/main" val="1917850729"/>
                    </a:ext>
                  </a:extLst>
                </a:gridCol>
                <a:gridCol w="329184">
                  <a:extLst>
                    <a:ext uri="{9D8B030D-6E8A-4147-A177-3AD203B41FA5}">
                      <a16:colId xmlns:a16="http://schemas.microsoft.com/office/drawing/2014/main" val="219996218"/>
                    </a:ext>
                  </a:extLst>
                </a:gridCol>
                <a:gridCol w="329184">
                  <a:extLst>
                    <a:ext uri="{9D8B030D-6E8A-4147-A177-3AD203B41FA5}">
                      <a16:colId xmlns:a16="http://schemas.microsoft.com/office/drawing/2014/main" val="2432948624"/>
                    </a:ext>
                  </a:extLst>
                </a:gridCol>
                <a:gridCol w="329184">
                  <a:extLst>
                    <a:ext uri="{9D8B030D-6E8A-4147-A177-3AD203B41FA5}">
                      <a16:colId xmlns:a16="http://schemas.microsoft.com/office/drawing/2014/main" val="860121600"/>
                    </a:ext>
                  </a:extLst>
                </a:gridCol>
                <a:gridCol w="329184">
                  <a:extLst>
                    <a:ext uri="{9D8B030D-6E8A-4147-A177-3AD203B41FA5}">
                      <a16:colId xmlns:a16="http://schemas.microsoft.com/office/drawing/2014/main" val="1841974427"/>
                    </a:ext>
                  </a:extLst>
                </a:gridCol>
                <a:gridCol w="329184">
                  <a:extLst>
                    <a:ext uri="{9D8B030D-6E8A-4147-A177-3AD203B41FA5}">
                      <a16:colId xmlns:a16="http://schemas.microsoft.com/office/drawing/2014/main" val="3126888044"/>
                    </a:ext>
                  </a:extLst>
                </a:gridCol>
                <a:gridCol w="329184">
                  <a:extLst>
                    <a:ext uri="{9D8B030D-6E8A-4147-A177-3AD203B41FA5}">
                      <a16:colId xmlns:a16="http://schemas.microsoft.com/office/drawing/2014/main" val="1906668101"/>
                    </a:ext>
                  </a:extLst>
                </a:gridCol>
                <a:gridCol w="329184">
                  <a:extLst>
                    <a:ext uri="{9D8B030D-6E8A-4147-A177-3AD203B41FA5}">
                      <a16:colId xmlns:a16="http://schemas.microsoft.com/office/drawing/2014/main" val="1659115709"/>
                    </a:ext>
                  </a:extLst>
                </a:gridCol>
                <a:gridCol w="329184">
                  <a:extLst>
                    <a:ext uri="{9D8B030D-6E8A-4147-A177-3AD203B41FA5}">
                      <a16:colId xmlns:a16="http://schemas.microsoft.com/office/drawing/2014/main" val="3161448253"/>
                    </a:ext>
                  </a:extLst>
                </a:gridCol>
                <a:gridCol w="329184">
                  <a:extLst>
                    <a:ext uri="{9D8B030D-6E8A-4147-A177-3AD203B41FA5}">
                      <a16:colId xmlns:a16="http://schemas.microsoft.com/office/drawing/2014/main" val="1502623032"/>
                    </a:ext>
                  </a:extLst>
                </a:gridCol>
                <a:gridCol w="329184">
                  <a:extLst>
                    <a:ext uri="{9D8B030D-6E8A-4147-A177-3AD203B41FA5}">
                      <a16:colId xmlns:a16="http://schemas.microsoft.com/office/drawing/2014/main" val="2901334969"/>
                    </a:ext>
                  </a:extLst>
                </a:gridCol>
                <a:gridCol w="329184">
                  <a:extLst>
                    <a:ext uri="{9D8B030D-6E8A-4147-A177-3AD203B41FA5}">
                      <a16:colId xmlns:a16="http://schemas.microsoft.com/office/drawing/2014/main" val="1498508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187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- 2019-02-11 13:59:00 </a:t>
                      </a:r>
                      <a:r>
                        <a:rPr kumimoji="0" lang="en-US" sz="1000" b="0" i="0" u="none" strike="noStrike" kern="1200" cap="none" spc="0" normalizeH="0" baseline="0" noProof="0">
                          <a:ln>
                            <a:noFill/>
                          </a:ln>
                          <a:solidFill>
                            <a:prstClr val="black"/>
                          </a:solidFill>
                          <a:effectLst/>
                          <a:uLnTx/>
                          <a:uFillTx/>
                          <a:latin typeface="+mn-lt"/>
                          <a:ea typeface="+mn-ea"/>
                          <a:cs typeface="+mn-cs"/>
                        </a:rPr>
                        <a:t> 
 Zagato gave wings to the automotive world and 100 years later they're still in flight.
Discover More: pirelli.com/global/en-ww/road/zagato-still-flying-after-one-hundred-years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https://scontent.xx.fbcdn.net/v/t1.0-9/s720x720/51590792_2328483583837669_6766491138263089152_o.jpg?_nc_cat=105&amp;_nc_ht=scontent.xx&amp;oh=0b8029ed3f994426c7055776811cedd2&amp;oe=5CEAE477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91569987"/>
                  </a:ext>
                </a:extLst>
              </a:tr>
            </a:tbl>
          </a:graphicData>
        </a:graphic>
      </p:graphicFrame>
      <p:sp>
        <p:nvSpPr>
          <p:cNvPr id="4" name="Text Placeholder 3">
            <a:extLst>
              <a:ext uri="{FF2B5EF4-FFF2-40B4-BE49-F238E27FC236}">
                <a16:creationId xmlns:a16="http://schemas.microsoft.com/office/drawing/2014/main" id="{FFF0F00C-F8DE-4E68-BF76-D50511543458}"/>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1324347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BF816-A981-42DA-9583-2BAAA541D299}"/>
              </a:ext>
            </a:extLst>
          </p:cNvPr>
          <p:cNvSpPr>
            <a:spLocks noGrp="1"/>
          </p:cNvSpPr>
          <p:nvPr>
            <p:ph type="title"/>
          </p:nvPr>
        </p:nvSpPr>
        <p:spPr/>
        <p:txBody>
          <a:bodyPr/>
          <a:lstStyle/>
          <a:p>
            <a:r>
              <a:rPr lang="en-US"/>
              <a:t>Facebook Own Posts Table | Pirelli - 11 of 25</a:t>
            </a:r>
          </a:p>
        </p:txBody>
      </p:sp>
      <p:graphicFrame>
        <p:nvGraphicFramePr>
          <p:cNvPr id="5" name="Table Placeholder 4">
            <a:extLst>
              <a:ext uri="{FF2B5EF4-FFF2-40B4-BE49-F238E27FC236}">
                <a16:creationId xmlns:a16="http://schemas.microsoft.com/office/drawing/2014/main" id="{6F4298EA-2A26-402E-B1E3-16157B6A89F7}"/>
              </a:ext>
            </a:extLst>
          </p:cNvPr>
          <p:cNvGraphicFramePr>
            <a:graphicFrameLocks noGrp="1"/>
          </p:cNvGraphicFramePr>
          <p:nvPr>
            <p:ph type="tbl" sz="quarter" idx="13"/>
            <p:extLst>
              <p:ext uri="{D42A27DB-BD31-4B8C-83A1-F6EECF244321}">
                <p14:modId xmlns:p14="http://schemas.microsoft.com/office/powerpoint/2010/main" val="166832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5340958"/>
                    </a:ext>
                  </a:extLst>
                </a:gridCol>
                <a:gridCol w="905256">
                  <a:extLst>
                    <a:ext uri="{9D8B030D-6E8A-4147-A177-3AD203B41FA5}">
                      <a16:colId xmlns:a16="http://schemas.microsoft.com/office/drawing/2014/main" val="2383177061"/>
                    </a:ext>
                  </a:extLst>
                </a:gridCol>
                <a:gridCol w="329184">
                  <a:extLst>
                    <a:ext uri="{9D8B030D-6E8A-4147-A177-3AD203B41FA5}">
                      <a16:colId xmlns:a16="http://schemas.microsoft.com/office/drawing/2014/main" val="3136310791"/>
                    </a:ext>
                  </a:extLst>
                </a:gridCol>
                <a:gridCol w="329184">
                  <a:extLst>
                    <a:ext uri="{9D8B030D-6E8A-4147-A177-3AD203B41FA5}">
                      <a16:colId xmlns:a16="http://schemas.microsoft.com/office/drawing/2014/main" val="1679549564"/>
                    </a:ext>
                  </a:extLst>
                </a:gridCol>
                <a:gridCol w="329184">
                  <a:extLst>
                    <a:ext uri="{9D8B030D-6E8A-4147-A177-3AD203B41FA5}">
                      <a16:colId xmlns:a16="http://schemas.microsoft.com/office/drawing/2014/main" val="210650110"/>
                    </a:ext>
                  </a:extLst>
                </a:gridCol>
                <a:gridCol w="329184">
                  <a:extLst>
                    <a:ext uri="{9D8B030D-6E8A-4147-A177-3AD203B41FA5}">
                      <a16:colId xmlns:a16="http://schemas.microsoft.com/office/drawing/2014/main" val="3383122184"/>
                    </a:ext>
                  </a:extLst>
                </a:gridCol>
                <a:gridCol w="329184">
                  <a:extLst>
                    <a:ext uri="{9D8B030D-6E8A-4147-A177-3AD203B41FA5}">
                      <a16:colId xmlns:a16="http://schemas.microsoft.com/office/drawing/2014/main" val="2671732479"/>
                    </a:ext>
                  </a:extLst>
                </a:gridCol>
                <a:gridCol w="329184">
                  <a:extLst>
                    <a:ext uri="{9D8B030D-6E8A-4147-A177-3AD203B41FA5}">
                      <a16:colId xmlns:a16="http://schemas.microsoft.com/office/drawing/2014/main" val="1852040563"/>
                    </a:ext>
                  </a:extLst>
                </a:gridCol>
                <a:gridCol w="329184">
                  <a:extLst>
                    <a:ext uri="{9D8B030D-6E8A-4147-A177-3AD203B41FA5}">
                      <a16:colId xmlns:a16="http://schemas.microsoft.com/office/drawing/2014/main" val="2906668456"/>
                    </a:ext>
                  </a:extLst>
                </a:gridCol>
                <a:gridCol w="329184">
                  <a:extLst>
                    <a:ext uri="{9D8B030D-6E8A-4147-A177-3AD203B41FA5}">
                      <a16:colId xmlns:a16="http://schemas.microsoft.com/office/drawing/2014/main" val="909566564"/>
                    </a:ext>
                  </a:extLst>
                </a:gridCol>
                <a:gridCol w="329184">
                  <a:extLst>
                    <a:ext uri="{9D8B030D-6E8A-4147-A177-3AD203B41FA5}">
                      <a16:colId xmlns:a16="http://schemas.microsoft.com/office/drawing/2014/main" val="3491062482"/>
                    </a:ext>
                  </a:extLst>
                </a:gridCol>
                <a:gridCol w="329184">
                  <a:extLst>
                    <a:ext uri="{9D8B030D-6E8A-4147-A177-3AD203B41FA5}">
                      <a16:colId xmlns:a16="http://schemas.microsoft.com/office/drawing/2014/main" val="2404393716"/>
                    </a:ext>
                  </a:extLst>
                </a:gridCol>
                <a:gridCol w="329184">
                  <a:extLst>
                    <a:ext uri="{9D8B030D-6E8A-4147-A177-3AD203B41FA5}">
                      <a16:colId xmlns:a16="http://schemas.microsoft.com/office/drawing/2014/main" val="1651741332"/>
                    </a:ext>
                  </a:extLst>
                </a:gridCol>
                <a:gridCol w="329184">
                  <a:extLst>
                    <a:ext uri="{9D8B030D-6E8A-4147-A177-3AD203B41FA5}">
                      <a16:colId xmlns:a16="http://schemas.microsoft.com/office/drawing/2014/main" val="1340296047"/>
                    </a:ext>
                  </a:extLst>
                </a:gridCol>
                <a:gridCol w="329184">
                  <a:extLst>
                    <a:ext uri="{9D8B030D-6E8A-4147-A177-3AD203B41FA5}">
                      <a16:colId xmlns:a16="http://schemas.microsoft.com/office/drawing/2014/main" val="1527858475"/>
                    </a:ext>
                  </a:extLst>
                </a:gridCol>
                <a:gridCol w="329184">
                  <a:extLst>
                    <a:ext uri="{9D8B030D-6E8A-4147-A177-3AD203B41FA5}">
                      <a16:colId xmlns:a16="http://schemas.microsoft.com/office/drawing/2014/main" val="610415728"/>
                    </a:ext>
                  </a:extLst>
                </a:gridCol>
                <a:gridCol w="329184">
                  <a:extLst>
                    <a:ext uri="{9D8B030D-6E8A-4147-A177-3AD203B41FA5}">
                      <a16:colId xmlns:a16="http://schemas.microsoft.com/office/drawing/2014/main" val="430108920"/>
                    </a:ext>
                  </a:extLst>
                </a:gridCol>
                <a:gridCol w="329184">
                  <a:extLst>
                    <a:ext uri="{9D8B030D-6E8A-4147-A177-3AD203B41FA5}">
                      <a16:colId xmlns:a16="http://schemas.microsoft.com/office/drawing/2014/main" val="1285661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446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- 2019-02-10 13:59:00 </a:t>
                      </a:r>
                      <a:r>
                        <a:rPr kumimoji="0" lang="en-US" sz="1000" b="0" i="0" u="none" strike="noStrike" kern="1200" cap="none" spc="0" normalizeH="0" baseline="0" noProof="0">
                          <a:ln>
                            <a:noFill/>
                          </a:ln>
                          <a:solidFill>
                            <a:prstClr val="black"/>
                          </a:solidFill>
                          <a:effectLst/>
                          <a:uLnTx/>
                          <a:uFillTx/>
                          <a:latin typeface="+mn-lt"/>
                          <a:ea typeface="+mn-ea"/>
                          <a:cs typeface="+mn-cs"/>
                        </a:rPr>
                        <a:t> 
 With urban populations rising so fast, the need for smart transport options is clear.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https://scontent.xx.fbcdn.net/v/t39.2147-6/c179.0.720.720a/p720x720/52257850_335705473706596_7919905168244604928_n.jpg?_nc_cat=106&amp;_nc_ht=scontent.xx&amp;oh=12470e908085373126d3a11fba161aa2&amp;oe=5CDC0E44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43202946"/>
                  </a:ext>
                </a:extLst>
              </a:tr>
            </a:tbl>
          </a:graphicData>
        </a:graphic>
      </p:graphicFrame>
      <p:sp>
        <p:nvSpPr>
          <p:cNvPr id="4" name="Text Placeholder 3">
            <a:extLst>
              <a:ext uri="{FF2B5EF4-FFF2-40B4-BE49-F238E27FC236}">
                <a16:creationId xmlns:a16="http://schemas.microsoft.com/office/drawing/2014/main" id="{1BC2F16A-DDF8-474C-AB71-6095BBA97BBF}"/>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2847359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B61A1-C615-48AF-B023-761C027A3F0C}"/>
              </a:ext>
            </a:extLst>
          </p:cNvPr>
          <p:cNvSpPr>
            <a:spLocks noGrp="1"/>
          </p:cNvSpPr>
          <p:nvPr>
            <p:ph type="title"/>
          </p:nvPr>
        </p:nvSpPr>
        <p:spPr/>
        <p:txBody>
          <a:bodyPr/>
          <a:lstStyle/>
          <a:p>
            <a:r>
              <a:rPr lang="en-US"/>
              <a:t>Facebook Own Posts Table | Pirelli - 12 of 25</a:t>
            </a:r>
          </a:p>
        </p:txBody>
      </p:sp>
      <p:graphicFrame>
        <p:nvGraphicFramePr>
          <p:cNvPr id="5" name="Table Placeholder 4">
            <a:extLst>
              <a:ext uri="{FF2B5EF4-FFF2-40B4-BE49-F238E27FC236}">
                <a16:creationId xmlns:a16="http://schemas.microsoft.com/office/drawing/2014/main" id="{075ED0CD-28AE-4834-BA4B-065B4FA39E26}"/>
              </a:ext>
            </a:extLst>
          </p:cNvPr>
          <p:cNvGraphicFramePr>
            <a:graphicFrameLocks noGrp="1"/>
          </p:cNvGraphicFramePr>
          <p:nvPr>
            <p:ph type="tbl" sz="quarter" idx="13"/>
            <p:extLst>
              <p:ext uri="{D42A27DB-BD31-4B8C-83A1-F6EECF244321}">
                <p14:modId xmlns:p14="http://schemas.microsoft.com/office/powerpoint/2010/main" val="3708835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7932524"/>
                    </a:ext>
                  </a:extLst>
                </a:gridCol>
                <a:gridCol w="905256">
                  <a:extLst>
                    <a:ext uri="{9D8B030D-6E8A-4147-A177-3AD203B41FA5}">
                      <a16:colId xmlns:a16="http://schemas.microsoft.com/office/drawing/2014/main" val="1009306646"/>
                    </a:ext>
                  </a:extLst>
                </a:gridCol>
                <a:gridCol w="329184">
                  <a:extLst>
                    <a:ext uri="{9D8B030D-6E8A-4147-A177-3AD203B41FA5}">
                      <a16:colId xmlns:a16="http://schemas.microsoft.com/office/drawing/2014/main" val="4188495384"/>
                    </a:ext>
                  </a:extLst>
                </a:gridCol>
                <a:gridCol w="329184">
                  <a:extLst>
                    <a:ext uri="{9D8B030D-6E8A-4147-A177-3AD203B41FA5}">
                      <a16:colId xmlns:a16="http://schemas.microsoft.com/office/drawing/2014/main" val="2759075187"/>
                    </a:ext>
                  </a:extLst>
                </a:gridCol>
                <a:gridCol w="329184">
                  <a:extLst>
                    <a:ext uri="{9D8B030D-6E8A-4147-A177-3AD203B41FA5}">
                      <a16:colId xmlns:a16="http://schemas.microsoft.com/office/drawing/2014/main" val="2266319633"/>
                    </a:ext>
                  </a:extLst>
                </a:gridCol>
                <a:gridCol w="329184">
                  <a:extLst>
                    <a:ext uri="{9D8B030D-6E8A-4147-A177-3AD203B41FA5}">
                      <a16:colId xmlns:a16="http://schemas.microsoft.com/office/drawing/2014/main" val="1534040421"/>
                    </a:ext>
                  </a:extLst>
                </a:gridCol>
                <a:gridCol w="329184">
                  <a:extLst>
                    <a:ext uri="{9D8B030D-6E8A-4147-A177-3AD203B41FA5}">
                      <a16:colId xmlns:a16="http://schemas.microsoft.com/office/drawing/2014/main" val="1871612511"/>
                    </a:ext>
                  </a:extLst>
                </a:gridCol>
                <a:gridCol w="329184">
                  <a:extLst>
                    <a:ext uri="{9D8B030D-6E8A-4147-A177-3AD203B41FA5}">
                      <a16:colId xmlns:a16="http://schemas.microsoft.com/office/drawing/2014/main" val="3289815452"/>
                    </a:ext>
                  </a:extLst>
                </a:gridCol>
                <a:gridCol w="329184">
                  <a:extLst>
                    <a:ext uri="{9D8B030D-6E8A-4147-A177-3AD203B41FA5}">
                      <a16:colId xmlns:a16="http://schemas.microsoft.com/office/drawing/2014/main" val="3616558852"/>
                    </a:ext>
                  </a:extLst>
                </a:gridCol>
                <a:gridCol w="329184">
                  <a:extLst>
                    <a:ext uri="{9D8B030D-6E8A-4147-A177-3AD203B41FA5}">
                      <a16:colId xmlns:a16="http://schemas.microsoft.com/office/drawing/2014/main" val="1692014961"/>
                    </a:ext>
                  </a:extLst>
                </a:gridCol>
                <a:gridCol w="329184">
                  <a:extLst>
                    <a:ext uri="{9D8B030D-6E8A-4147-A177-3AD203B41FA5}">
                      <a16:colId xmlns:a16="http://schemas.microsoft.com/office/drawing/2014/main" val="2249587409"/>
                    </a:ext>
                  </a:extLst>
                </a:gridCol>
                <a:gridCol w="329184">
                  <a:extLst>
                    <a:ext uri="{9D8B030D-6E8A-4147-A177-3AD203B41FA5}">
                      <a16:colId xmlns:a16="http://schemas.microsoft.com/office/drawing/2014/main" val="81798281"/>
                    </a:ext>
                  </a:extLst>
                </a:gridCol>
                <a:gridCol w="329184">
                  <a:extLst>
                    <a:ext uri="{9D8B030D-6E8A-4147-A177-3AD203B41FA5}">
                      <a16:colId xmlns:a16="http://schemas.microsoft.com/office/drawing/2014/main" val="3517682936"/>
                    </a:ext>
                  </a:extLst>
                </a:gridCol>
                <a:gridCol w="329184">
                  <a:extLst>
                    <a:ext uri="{9D8B030D-6E8A-4147-A177-3AD203B41FA5}">
                      <a16:colId xmlns:a16="http://schemas.microsoft.com/office/drawing/2014/main" val="3620541909"/>
                    </a:ext>
                  </a:extLst>
                </a:gridCol>
                <a:gridCol w="329184">
                  <a:extLst>
                    <a:ext uri="{9D8B030D-6E8A-4147-A177-3AD203B41FA5}">
                      <a16:colId xmlns:a16="http://schemas.microsoft.com/office/drawing/2014/main" val="2945013995"/>
                    </a:ext>
                  </a:extLst>
                </a:gridCol>
                <a:gridCol w="329184">
                  <a:extLst>
                    <a:ext uri="{9D8B030D-6E8A-4147-A177-3AD203B41FA5}">
                      <a16:colId xmlns:a16="http://schemas.microsoft.com/office/drawing/2014/main" val="1256839503"/>
                    </a:ext>
                  </a:extLst>
                </a:gridCol>
                <a:gridCol w="329184">
                  <a:extLst>
                    <a:ext uri="{9D8B030D-6E8A-4147-A177-3AD203B41FA5}">
                      <a16:colId xmlns:a16="http://schemas.microsoft.com/office/drawing/2014/main" val="135309518"/>
                    </a:ext>
                  </a:extLst>
                </a:gridCol>
                <a:gridCol w="329184">
                  <a:extLst>
                    <a:ext uri="{9D8B030D-6E8A-4147-A177-3AD203B41FA5}">
                      <a16:colId xmlns:a16="http://schemas.microsoft.com/office/drawing/2014/main" val="3849266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88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- 2019-02-09 12:50:20 </a:t>
                      </a:r>
                      <a:r>
                        <a:rPr kumimoji="0" lang="en-US" sz="1000" b="0" i="0" u="none" strike="noStrike" kern="1200" cap="none" spc="0" normalizeH="0" baseline="0" noProof="0">
                          <a:ln>
                            <a:noFill/>
                          </a:ln>
                          <a:solidFill>
                            <a:prstClr val="black"/>
                          </a:solidFill>
                          <a:effectLst/>
                          <a:uLnTx/>
                          <a:uFillTx/>
                          <a:latin typeface="+mn-lt"/>
                          <a:ea typeface="+mn-ea"/>
                          <a:cs typeface="+mn-cs"/>
                        </a:rPr>
                        <a:t> 
 The best way to face winter starts with the right equipment. 
#Pirelli #PirelliWinter #ARE2019 #WeAreInControl #FisAlpine #AlpineSkiingWC https://www.pirelli.com/global/en-ww/road/at-the-are-world-cup-with-the-snow-tiger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https://scontent.xx.fbcdn.net/v/t15.5256-10/s720x720/52097779_324298738221345_4476395807028805632_n.jpg?_nc_cat=100&amp;_nc_ht=scontent.xx&amp;oh=adfc2e8c7303ff83fe34361134c5c3ab&amp;oe=5CF56A4F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37489583"/>
                  </a:ext>
                </a:extLst>
              </a:tr>
            </a:tbl>
          </a:graphicData>
        </a:graphic>
      </p:graphicFrame>
      <p:sp>
        <p:nvSpPr>
          <p:cNvPr id="4" name="Text Placeholder 3">
            <a:extLst>
              <a:ext uri="{FF2B5EF4-FFF2-40B4-BE49-F238E27FC236}">
                <a16:creationId xmlns:a16="http://schemas.microsoft.com/office/drawing/2014/main" id="{01697211-32B6-4DE7-A531-0713B9BD1BA1}"/>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1829147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CC278-74EB-45E7-A89C-542CF8C25548}"/>
              </a:ext>
            </a:extLst>
          </p:cNvPr>
          <p:cNvSpPr>
            <a:spLocks noGrp="1"/>
          </p:cNvSpPr>
          <p:nvPr>
            <p:ph type="title"/>
          </p:nvPr>
        </p:nvSpPr>
        <p:spPr/>
        <p:txBody>
          <a:bodyPr/>
          <a:lstStyle/>
          <a:p>
            <a:r>
              <a:rPr lang="en-US"/>
              <a:t>Facebook Own Posts Table | Pirelli - 13 of 25</a:t>
            </a:r>
          </a:p>
        </p:txBody>
      </p:sp>
      <p:graphicFrame>
        <p:nvGraphicFramePr>
          <p:cNvPr id="5" name="Table Placeholder 4">
            <a:extLst>
              <a:ext uri="{FF2B5EF4-FFF2-40B4-BE49-F238E27FC236}">
                <a16:creationId xmlns:a16="http://schemas.microsoft.com/office/drawing/2014/main" id="{2E258A23-2F24-4476-A2E4-8B8CC0D9FEFD}"/>
              </a:ext>
            </a:extLst>
          </p:cNvPr>
          <p:cNvGraphicFramePr>
            <a:graphicFrameLocks noGrp="1"/>
          </p:cNvGraphicFramePr>
          <p:nvPr>
            <p:ph type="tbl" sz="quarter" idx="13"/>
            <p:extLst>
              <p:ext uri="{D42A27DB-BD31-4B8C-83A1-F6EECF244321}">
                <p14:modId xmlns:p14="http://schemas.microsoft.com/office/powerpoint/2010/main" val="2855173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790067"/>
                    </a:ext>
                  </a:extLst>
                </a:gridCol>
                <a:gridCol w="905256">
                  <a:extLst>
                    <a:ext uri="{9D8B030D-6E8A-4147-A177-3AD203B41FA5}">
                      <a16:colId xmlns:a16="http://schemas.microsoft.com/office/drawing/2014/main" val="324878601"/>
                    </a:ext>
                  </a:extLst>
                </a:gridCol>
                <a:gridCol w="329184">
                  <a:extLst>
                    <a:ext uri="{9D8B030D-6E8A-4147-A177-3AD203B41FA5}">
                      <a16:colId xmlns:a16="http://schemas.microsoft.com/office/drawing/2014/main" val="481206927"/>
                    </a:ext>
                  </a:extLst>
                </a:gridCol>
                <a:gridCol w="329184">
                  <a:extLst>
                    <a:ext uri="{9D8B030D-6E8A-4147-A177-3AD203B41FA5}">
                      <a16:colId xmlns:a16="http://schemas.microsoft.com/office/drawing/2014/main" val="3486217574"/>
                    </a:ext>
                  </a:extLst>
                </a:gridCol>
                <a:gridCol w="329184">
                  <a:extLst>
                    <a:ext uri="{9D8B030D-6E8A-4147-A177-3AD203B41FA5}">
                      <a16:colId xmlns:a16="http://schemas.microsoft.com/office/drawing/2014/main" val="2507349279"/>
                    </a:ext>
                  </a:extLst>
                </a:gridCol>
                <a:gridCol w="329184">
                  <a:extLst>
                    <a:ext uri="{9D8B030D-6E8A-4147-A177-3AD203B41FA5}">
                      <a16:colId xmlns:a16="http://schemas.microsoft.com/office/drawing/2014/main" val="3704726376"/>
                    </a:ext>
                  </a:extLst>
                </a:gridCol>
                <a:gridCol w="329184">
                  <a:extLst>
                    <a:ext uri="{9D8B030D-6E8A-4147-A177-3AD203B41FA5}">
                      <a16:colId xmlns:a16="http://schemas.microsoft.com/office/drawing/2014/main" val="3525288204"/>
                    </a:ext>
                  </a:extLst>
                </a:gridCol>
                <a:gridCol w="329184">
                  <a:extLst>
                    <a:ext uri="{9D8B030D-6E8A-4147-A177-3AD203B41FA5}">
                      <a16:colId xmlns:a16="http://schemas.microsoft.com/office/drawing/2014/main" val="1214408699"/>
                    </a:ext>
                  </a:extLst>
                </a:gridCol>
                <a:gridCol w="329184">
                  <a:extLst>
                    <a:ext uri="{9D8B030D-6E8A-4147-A177-3AD203B41FA5}">
                      <a16:colId xmlns:a16="http://schemas.microsoft.com/office/drawing/2014/main" val="3299514990"/>
                    </a:ext>
                  </a:extLst>
                </a:gridCol>
                <a:gridCol w="329184">
                  <a:extLst>
                    <a:ext uri="{9D8B030D-6E8A-4147-A177-3AD203B41FA5}">
                      <a16:colId xmlns:a16="http://schemas.microsoft.com/office/drawing/2014/main" val="2167953118"/>
                    </a:ext>
                  </a:extLst>
                </a:gridCol>
                <a:gridCol w="329184">
                  <a:extLst>
                    <a:ext uri="{9D8B030D-6E8A-4147-A177-3AD203B41FA5}">
                      <a16:colId xmlns:a16="http://schemas.microsoft.com/office/drawing/2014/main" val="258709476"/>
                    </a:ext>
                  </a:extLst>
                </a:gridCol>
                <a:gridCol w="329184">
                  <a:extLst>
                    <a:ext uri="{9D8B030D-6E8A-4147-A177-3AD203B41FA5}">
                      <a16:colId xmlns:a16="http://schemas.microsoft.com/office/drawing/2014/main" val="415656417"/>
                    </a:ext>
                  </a:extLst>
                </a:gridCol>
                <a:gridCol w="329184">
                  <a:extLst>
                    <a:ext uri="{9D8B030D-6E8A-4147-A177-3AD203B41FA5}">
                      <a16:colId xmlns:a16="http://schemas.microsoft.com/office/drawing/2014/main" val="1332067071"/>
                    </a:ext>
                  </a:extLst>
                </a:gridCol>
                <a:gridCol w="329184">
                  <a:extLst>
                    <a:ext uri="{9D8B030D-6E8A-4147-A177-3AD203B41FA5}">
                      <a16:colId xmlns:a16="http://schemas.microsoft.com/office/drawing/2014/main" val="2969744649"/>
                    </a:ext>
                  </a:extLst>
                </a:gridCol>
                <a:gridCol w="329184">
                  <a:extLst>
                    <a:ext uri="{9D8B030D-6E8A-4147-A177-3AD203B41FA5}">
                      <a16:colId xmlns:a16="http://schemas.microsoft.com/office/drawing/2014/main" val="734102767"/>
                    </a:ext>
                  </a:extLst>
                </a:gridCol>
                <a:gridCol w="329184">
                  <a:extLst>
                    <a:ext uri="{9D8B030D-6E8A-4147-A177-3AD203B41FA5}">
                      <a16:colId xmlns:a16="http://schemas.microsoft.com/office/drawing/2014/main" val="1187430140"/>
                    </a:ext>
                  </a:extLst>
                </a:gridCol>
                <a:gridCol w="329184">
                  <a:extLst>
                    <a:ext uri="{9D8B030D-6E8A-4147-A177-3AD203B41FA5}">
                      <a16:colId xmlns:a16="http://schemas.microsoft.com/office/drawing/2014/main" val="841568997"/>
                    </a:ext>
                  </a:extLst>
                </a:gridCol>
                <a:gridCol w="329184">
                  <a:extLst>
                    <a:ext uri="{9D8B030D-6E8A-4147-A177-3AD203B41FA5}">
                      <a16:colId xmlns:a16="http://schemas.microsoft.com/office/drawing/2014/main" val="3570960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3957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- 2019-02-08 11:32:49 </a:t>
                      </a:r>
                      <a:r>
                        <a:rPr kumimoji="0" lang="en-US" sz="1000" b="0" i="0" u="none" strike="noStrike" kern="1200" cap="none" spc="0" normalizeH="0" baseline="0" noProof="0">
                          <a:ln>
                            <a:noFill/>
                          </a:ln>
                          <a:solidFill>
                            <a:prstClr val="black"/>
                          </a:solidFill>
                          <a:effectLst/>
                          <a:uLnTx/>
                          <a:uFillTx/>
                          <a:latin typeface="+mn-lt"/>
                          <a:ea typeface="+mn-ea"/>
                          <a:cs typeface="+mn-cs"/>
                        </a:rPr>
                        <a:t> 
 Our new Pirelli Ice Zero 2 designed to handle the most extreme winter situations make their debut at the World Ski Championship in Åre,  where extreme winter conditions are the norm. #PirelliWinter #WeAreInControl #ARE2019 #Pirelli #FisAlpine #AlpineSkiingWC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https://scontent.xx.fbcdn.net/v/t15.13418-10/s720x720/51956402_1867019933426509_5558533768106475520_n.jpg?_nc_cat=106&amp;_nc_ht=scontent.xx&amp;oh=394fa83f813fcd003d72478c82bb6474&amp;oe=5CFA1B0E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68773148"/>
                  </a:ext>
                </a:extLst>
              </a:tr>
            </a:tbl>
          </a:graphicData>
        </a:graphic>
      </p:graphicFrame>
      <p:sp>
        <p:nvSpPr>
          <p:cNvPr id="4" name="Text Placeholder 3">
            <a:extLst>
              <a:ext uri="{FF2B5EF4-FFF2-40B4-BE49-F238E27FC236}">
                <a16:creationId xmlns:a16="http://schemas.microsoft.com/office/drawing/2014/main" id="{55F3E781-D60A-4213-94A6-C6A5A862BD8A}"/>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1423995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C7FCA-EB29-46AD-AEC1-861813CD3F7E}"/>
              </a:ext>
            </a:extLst>
          </p:cNvPr>
          <p:cNvSpPr>
            <a:spLocks noGrp="1"/>
          </p:cNvSpPr>
          <p:nvPr>
            <p:ph type="title"/>
          </p:nvPr>
        </p:nvSpPr>
        <p:spPr/>
        <p:txBody>
          <a:bodyPr/>
          <a:lstStyle/>
          <a:p>
            <a:r>
              <a:rPr lang="en-US"/>
              <a:t>Facebook Own Posts Table | Pirelli - 14 of 25</a:t>
            </a:r>
          </a:p>
        </p:txBody>
      </p:sp>
      <p:graphicFrame>
        <p:nvGraphicFramePr>
          <p:cNvPr id="5" name="Table Placeholder 4">
            <a:extLst>
              <a:ext uri="{FF2B5EF4-FFF2-40B4-BE49-F238E27FC236}">
                <a16:creationId xmlns:a16="http://schemas.microsoft.com/office/drawing/2014/main" id="{858EA830-48E6-47F7-917F-3AF1DC3F6D2F}"/>
              </a:ext>
            </a:extLst>
          </p:cNvPr>
          <p:cNvGraphicFramePr>
            <a:graphicFrameLocks noGrp="1"/>
          </p:cNvGraphicFramePr>
          <p:nvPr>
            <p:ph type="tbl" sz="quarter" idx="13"/>
            <p:extLst>
              <p:ext uri="{D42A27DB-BD31-4B8C-83A1-F6EECF244321}">
                <p14:modId xmlns:p14="http://schemas.microsoft.com/office/powerpoint/2010/main" val="2773580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2970960"/>
                    </a:ext>
                  </a:extLst>
                </a:gridCol>
                <a:gridCol w="905256">
                  <a:extLst>
                    <a:ext uri="{9D8B030D-6E8A-4147-A177-3AD203B41FA5}">
                      <a16:colId xmlns:a16="http://schemas.microsoft.com/office/drawing/2014/main" val="2809816656"/>
                    </a:ext>
                  </a:extLst>
                </a:gridCol>
                <a:gridCol w="329184">
                  <a:extLst>
                    <a:ext uri="{9D8B030D-6E8A-4147-A177-3AD203B41FA5}">
                      <a16:colId xmlns:a16="http://schemas.microsoft.com/office/drawing/2014/main" val="1180707340"/>
                    </a:ext>
                  </a:extLst>
                </a:gridCol>
                <a:gridCol w="329184">
                  <a:extLst>
                    <a:ext uri="{9D8B030D-6E8A-4147-A177-3AD203B41FA5}">
                      <a16:colId xmlns:a16="http://schemas.microsoft.com/office/drawing/2014/main" val="3969320960"/>
                    </a:ext>
                  </a:extLst>
                </a:gridCol>
                <a:gridCol w="329184">
                  <a:extLst>
                    <a:ext uri="{9D8B030D-6E8A-4147-A177-3AD203B41FA5}">
                      <a16:colId xmlns:a16="http://schemas.microsoft.com/office/drawing/2014/main" val="301858808"/>
                    </a:ext>
                  </a:extLst>
                </a:gridCol>
                <a:gridCol w="329184">
                  <a:extLst>
                    <a:ext uri="{9D8B030D-6E8A-4147-A177-3AD203B41FA5}">
                      <a16:colId xmlns:a16="http://schemas.microsoft.com/office/drawing/2014/main" val="2248577408"/>
                    </a:ext>
                  </a:extLst>
                </a:gridCol>
                <a:gridCol w="329184">
                  <a:extLst>
                    <a:ext uri="{9D8B030D-6E8A-4147-A177-3AD203B41FA5}">
                      <a16:colId xmlns:a16="http://schemas.microsoft.com/office/drawing/2014/main" val="963233058"/>
                    </a:ext>
                  </a:extLst>
                </a:gridCol>
                <a:gridCol w="329184">
                  <a:extLst>
                    <a:ext uri="{9D8B030D-6E8A-4147-A177-3AD203B41FA5}">
                      <a16:colId xmlns:a16="http://schemas.microsoft.com/office/drawing/2014/main" val="2699003439"/>
                    </a:ext>
                  </a:extLst>
                </a:gridCol>
                <a:gridCol w="329184">
                  <a:extLst>
                    <a:ext uri="{9D8B030D-6E8A-4147-A177-3AD203B41FA5}">
                      <a16:colId xmlns:a16="http://schemas.microsoft.com/office/drawing/2014/main" val="1684485807"/>
                    </a:ext>
                  </a:extLst>
                </a:gridCol>
                <a:gridCol w="329184">
                  <a:extLst>
                    <a:ext uri="{9D8B030D-6E8A-4147-A177-3AD203B41FA5}">
                      <a16:colId xmlns:a16="http://schemas.microsoft.com/office/drawing/2014/main" val="3839813033"/>
                    </a:ext>
                  </a:extLst>
                </a:gridCol>
                <a:gridCol w="329184">
                  <a:extLst>
                    <a:ext uri="{9D8B030D-6E8A-4147-A177-3AD203B41FA5}">
                      <a16:colId xmlns:a16="http://schemas.microsoft.com/office/drawing/2014/main" val="3814205106"/>
                    </a:ext>
                  </a:extLst>
                </a:gridCol>
                <a:gridCol w="329184">
                  <a:extLst>
                    <a:ext uri="{9D8B030D-6E8A-4147-A177-3AD203B41FA5}">
                      <a16:colId xmlns:a16="http://schemas.microsoft.com/office/drawing/2014/main" val="1749298305"/>
                    </a:ext>
                  </a:extLst>
                </a:gridCol>
                <a:gridCol w="329184">
                  <a:extLst>
                    <a:ext uri="{9D8B030D-6E8A-4147-A177-3AD203B41FA5}">
                      <a16:colId xmlns:a16="http://schemas.microsoft.com/office/drawing/2014/main" val="584232447"/>
                    </a:ext>
                  </a:extLst>
                </a:gridCol>
                <a:gridCol w="329184">
                  <a:extLst>
                    <a:ext uri="{9D8B030D-6E8A-4147-A177-3AD203B41FA5}">
                      <a16:colId xmlns:a16="http://schemas.microsoft.com/office/drawing/2014/main" val="273861333"/>
                    </a:ext>
                  </a:extLst>
                </a:gridCol>
                <a:gridCol w="329184">
                  <a:extLst>
                    <a:ext uri="{9D8B030D-6E8A-4147-A177-3AD203B41FA5}">
                      <a16:colId xmlns:a16="http://schemas.microsoft.com/office/drawing/2014/main" val="559949710"/>
                    </a:ext>
                  </a:extLst>
                </a:gridCol>
                <a:gridCol w="329184">
                  <a:extLst>
                    <a:ext uri="{9D8B030D-6E8A-4147-A177-3AD203B41FA5}">
                      <a16:colId xmlns:a16="http://schemas.microsoft.com/office/drawing/2014/main" val="1742405440"/>
                    </a:ext>
                  </a:extLst>
                </a:gridCol>
                <a:gridCol w="329184">
                  <a:extLst>
                    <a:ext uri="{9D8B030D-6E8A-4147-A177-3AD203B41FA5}">
                      <a16:colId xmlns:a16="http://schemas.microsoft.com/office/drawing/2014/main" val="864061395"/>
                    </a:ext>
                  </a:extLst>
                </a:gridCol>
                <a:gridCol w="329184">
                  <a:extLst>
                    <a:ext uri="{9D8B030D-6E8A-4147-A177-3AD203B41FA5}">
                      <a16:colId xmlns:a16="http://schemas.microsoft.com/office/drawing/2014/main" val="4122184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194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- 2019-02-07 15:33:03 </a:t>
                      </a:r>
                      <a:r>
                        <a:rPr kumimoji="0" lang="en-US" sz="1000" b="0" i="0" u="none" strike="noStrike" kern="1200" cap="none" spc="0" normalizeH="0" baseline="0" noProof="0">
                          <a:ln>
                            <a:noFill/>
                          </a:ln>
                          <a:solidFill>
                            <a:prstClr val="black"/>
                          </a:solidFill>
                          <a:effectLst/>
                          <a:uLnTx/>
                          <a:uFillTx/>
                          <a:latin typeface="+mn-lt"/>
                          <a:ea typeface="+mn-ea"/>
                          <a:cs typeface="+mn-cs"/>
                        </a:rPr>
                        <a:t> 
 Let’s celebrate Sofia Goggia’s silver medal and the performance of the Italian athletes at the Alpine World Ski Championships 2019 in Åre. 
It's in adversity that the "giant" in us comes out. http://bit.ly/2B6cRKf 
#Pirelli #PirelliWinter #ARE2019 #WeAreInControl #FisAlpine #AlpineSkiingWC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https://scontent.xx.fbcdn.net/v/t1.0-9/p720x720/51349537_2327134723972555_6972243749896192_o.jpg?_nc_cat=100&amp;_nc_ht=scontent.xx&amp;oh=53ae59ae8844048521a91ef29b9d8cdb&amp;oe=5CF2E743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88611808"/>
                  </a:ext>
                </a:extLst>
              </a:tr>
            </a:tbl>
          </a:graphicData>
        </a:graphic>
      </p:graphicFrame>
      <p:sp>
        <p:nvSpPr>
          <p:cNvPr id="4" name="Text Placeholder 3">
            <a:extLst>
              <a:ext uri="{FF2B5EF4-FFF2-40B4-BE49-F238E27FC236}">
                <a16:creationId xmlns:a16="http://schemas.microsoft.com/office/drawing/2014/main" id="{F8540F64-97D9-4580-A992-A4C0BF7547A1}"/>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729383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054EA-BD3B-41BF-895D-678EBA3E8595}"/>
              </a:ext>
            </a:extLst>
          </p:cNvPr>
          <p:cNvSpPr>
            <a:spLocks noGrp="1"/>
          </p:cNvSpPr>
          <p:nvPr>
            <p:ph type="title"/>
          </p:nvPr>
        </p:nvSpPr>
        <p:spPr/>
        <p:txBody>
          <a:bodyPr/>
          <a:lstStyle/>
          <a:p>
            <a:r>
              <a:rPr lang="en-US"/>
              <a:t>Facebook Own Posts Table | Pirelli - 15 of 25</a:t>
            </a:r>
          </a:p>
        </p:txBody>
      </p:sp>
      <p:graphicFrame>
        <p:nvGraphicFramePr>
          <p:cNvPr id="5" name="Table Placeholder 4">
            <a:extLst>
              <a:ext uri="{FF2B5EF4-FFF2-40B4-BE49-F238E27FC236}">
                <a16:creationId xmlns:a16="http://schemas.microsoft.com/office/drawing/2014/main" id="{9DC8B556-2254-4F5B-9E53-B90B81162B78}"/>
              </a:ext>
            </a:extLst>
          </p:cNvPr>
          <p:cNvGraphicFramePr>
            <a:graphicFrameLocks noGrp="1"/>
          </p:cNvGraphicFramePr>
          <p:nvPr>
            <p:ph type="tbl" sz="quarter" idx="13"/>
            <p:extLst>
              <p:ext uri="{D42A27DB-BD31-4B8C-83A1-F6EECF244321}">
                <p14:modId xmlns:p14="http://schemas.microsoft.com/office/powerpoint/2010/main" val="2960192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3861240"/>
                    </a:ext>
                  </a:extLst>
                </a:gridCol>
                <a:gridCol w="905256">
                  <a:extLst>
                    <a:ext uri="{9D8B030D-6E8A-4147-A177-3AD203B41FA5}">
                      <a16:colId xmlns:a16="http://schemas.microsoft.com/office/drawing/2014/main" val="4084086023"/>
                    </a:ext>
                  </a:extLst>
                </a:gridCol>
                <a:gridCol w="329184">
                  <a:extLst>
                    <a:ext uri="{9D8B030D-6E8A-4147-A177-3AD203B41FA5}">
                      <a16:colId xmlns:a16="http://schemas.microsoft.com/office/drawing/2014/main" val="204806654"/>
                    </a:ext>
                  </a:extLst>
                </a:gridCol>
                <a:gridCol w="329184">
                  <a:extLst>
                    <a:ext uri="{9D8B030D-6E8A-4147-A177-3AD203B41FA5}">
                      <a16:colId xmlns:a16="http://schemas.microsoft.com/office/drawing/2014/main" val="133033570"/>
                    </a:ext>
                  </a:extLst>
                </a:gridCol>
                <a:gridCol w="329184">
                  <a:extLst>
                    <a:ext uri="{9D8B030D-6E8A-4147-A177-3AD203B41FA5}">
                      <a16:colId xmlns:a16="http://schemas.microsoft.com/office/drawing/2014/main" val="3081996180"/>
                    </a:ext>
                  </a:extLst>
                </a:gridCol>
                <a:gridCol w="329184">
                  <a:extLst>
                    <a:ext uri="{9D8B030D-6E8A-4147-A177-3AD203B41FA5}">
                      <a16:colId xmlns:a16="http://schemas.microsoft.com/office/drawing/2014/main" val="352689241"/>
                    </a:ext>
                  </a:extLst>
                </a:gridCol>
                <a:gridCol w="329184">
                  <a:extLst>
                    <a:ext uri="{9D8B030D-6E8A-4147-A177-3AD203B41FA5}">
                      <a16:colId xmlns:a16="http://schemas.microsoft.com/office/drawing/2014/main" val="672521481"/>
                    </a:ext>
                  </a:extLst>
                </a:gridCol>
                <a:gridCol w="329184">
                  <a:extLst>
                    <a:ext uri="{9D8B030D-6E8A-4147-A177-3AD203B41FA5}">
                      <a16:colId xmlns:a16="http://schemas.microsoft.com/office/drawing/2014/main" val="1716436558"/>
                    </a:ext>
                  </a:extLst>
                </a:gridCol>
                <a:gridCol w="329184">
                  <a:extLst>
                    <a:ext uri="{9D8B030D-6E8A-4147-A177-3AD203B41FA5}">
                      <a16:colId xmlns:a16="http://schemas.microsoft.com/office/drawing/2014/main" val="4157715356"/>
                    </a:ext>
                  </a:extLst>
                </a:gridCol>
                <a:gridCol w="329184">
                  <a:extLst>
                    <a:ext uri="{9D8B030D-6E8A-4147-A177-3AD203B41FA5}">
                      <a16:colId xmlns:a16="http://schemas.microsoft.com/office/drawing/2014/main" val="3578279739"/>
                    </a:ext>
                  </a:extLst>
                </a:gridCol>
                <a:gridCol w="329184">
                  <a:extLst>
                    <a:ext uri="{9D8B030D-6E8A-4147-A177-3AD203B41FA5}">
                      <a16:colId xmlns:a16="http://schemas.microsoft.com/office/drawing/2014/main" val="3362949677"/>
                    </a:ext>
                  </a:extLst>
                </a:gridCol>
                <a:gridCol w="329184">
                  <a:extLst>
                    <a:ext uri="{9D8B030D-6E8A-4147-A177-3AD203B41FA5}">
                      <a16:colId xmlns:a16="http://schemas.microsoft.com/office/drawing/2014/main" val="4199219101"/>
                    </a:ext>
                  </a:extLst>
                </a:gridCol>
                <a:gridCol w="329184">
                  <a:extLst>
                    <a:ext uri="{9D8B030D-6E8A-4147-A177-3AD203B41FA5}">
                      <a16:colId xmlns:a16="http://schemas.microsoft.com/office/drawing/2014/main" val="2331339700"/>
                    </a:ext>
                  </a:extLst>
                </a:gridCol>
                <a:gridCol w="329184">
                  <a:extLst>
                    <a:ext uri="{9D8B030D-6E8A-4147-A177-3AD203B41FA5}">
                      <a16:colId xmlns:a16="http://schemas.microsoft.com/office/drawing/2014/main" val="3425338025"/>
                    </a:ext>
                  </a:extLst>
                </a:gridCol>
                <a:gridCol w="329184">
                  <a:extLst>
                    <a:ext uri="{9D8B030D-6E8A-4147-A177-3AD203B41FA5}">
                      <a16:colId xmlns:a16="http://schemas.microsoft.com/office/drawing/2014/main" val="940080513"/>
                    </a:ext>
                  </a:extLst>
                </a:gridCol>
                <a:gridCol w="329184">
                  <a:extLst>
                    <a:ext uri="{9D8B030D-6E8A-4147-A177-3AD203B41FA5}">
                      <a16:colId xmlns:a16="http://schemas.microsoft.com/office/drawing/2014/main" val="432154464"/>
                    </a:ext>
                  </a:extLst>
                </a:gridCol>
                <a:gridCol w="329184">
                  <a:extLst>
                    <a:ext uri="{9D8B030D-6E8A-4147-A177-3AD203B41FA5}">
                      <a16:colId xmlns:a16="http://schemas.microsoft.com/office/drawing/2014/main" val="3249456730"/>
                    </a:ext>
                  </a:extLst>
                </a:gridCol>
                <a:gridCol w="329184">
                  <a:extLst>
                    <a:ext uri="{9D8B030D-6E8A-4147-A177-3AD203B41FA5}">
                      <a16:colId xmlns:a16="http://schemas.microsoft.com/office/drawing/2014/main" val="736461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469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- 2019-02-06 17:00:01 </a:t>
                      </a:r>
                      <a:r>
                        <a:rPr kumimoji="0" lang="en-US" sz="1000" b="0" i="0" u="none" strike="noStrike" kern="1200" cap="none" spc="0" normalizeH="0" baseline="0" noProof="0">
                          <a:ln>
                            <a:noFill/>
                          </a:ln>
                          <a:solidFill>
                            <a:prstClr val="black"/>
                          </a:solidFill>
                          <a:effectLst/>
                          <a:uLnTx/>
                          <a:uFillTx/>
                          <a:latin typeface="+mn-lt"/>
                          <a:ea typeface="+mn-ea"/>
                          <a:cs typeface="+mn-cs"/>
                        </a:rPr>
                        <a:t> 
 Gold, silver or bronze medal? Discover more on http://bit.ly/2D6pa9C
#Pirelli #PirelliWinter #ARE2019 #WeAreInControl #FisAlpine #AlpineSkiingWC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https://scontent.xx.fbcdn.net/v/t1.0-0/p480x480/51276373_2325532770799417_7823818670999601152_o.jpg?_nc_cat=102&amp;_nc_ht=scontent.xx&amp;oh=54a007b857cbfb24d62866fe38ee9e59&amp;oe=5CEAC345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60425034"/>
                  </a:ext>
                </a:extLst>
              </a:tr>
            </a:tbl>
          </a:graphicData>
        </a:graphic>
      </p:graphicFrame>
      <p:sp>
        <p:nvSpPr>
          <p:cNvPr id="4" name="Text Placeholder 3">
            <a:extLst>
              <a:ext uri="{FF2B5EF4-FFF2-40B4-BE49-F238E27FC236}">
                <a16:creationId xmlns:a16="http://schemas.microsoft.com/office/drawing/2014/main" id="{8D67A913-0A6A-40F5-94C0-F87CBE77709E}"/>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2427757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55C8-F278-4BC4-BB75-A4E8161E22BC}"/>
              </a:ext>
            </a:extLst>
          </p:cNvPr>
          <p:cNvSpPr>
            <a:spLocks noGrp="1"/>
          </p:cNvSpPr>
          <p:nvPr>
            <p:ph type="title"/>
          </p:nvPr>
        </p:nvSpPr>
        <p:spPr/>
        <p:txBody>
          <a:bodyPr/>
          <a:lstStyle/>
          <a:p>
            <a:r>
              <a:rPr lang="en-US"/>
              <a:t>Facebook Own Posts Table | Pirelli - 16 of 25</a:t>
            </a:r>
          </a:p>
        </p:txBody>
      </p:sp>
      <p:graphicFrame>
        <p:nvGraphicFramePr>
          <p:cNvPr id="5" name="Table Placeholder 4">
            <a:extLst>
              <a:ext uri="{FF2B5EF4-FFF2-40B4-BE49-F238E27FC236}">
                <a16:creationId xmlns:a16="http://schemas.microsoft.com/office/drawing/2014/main" id="{2030CED6-EDF9-4A17-9498-B77BFC2137D6}"/>
              </a:ext>
            </a:extLst>
          </p:cNvPr>
          <p:cNvGraphicFramePr>
            <a:graphicFrameLocks noGrp="1"/>
          </p:cNvGraphicFramePr>
          <p:nvPr>
            <p:ph type="tbl" sz="quarter" idx="13"/>
            <p:extLst>
              <p:ext uri="{D42A27DB-BD31-4B8C-83A1-F6EECF244321}">
                <p14:modId xmlns:p14="http://schemas.microsoft.com/office/powerpoint/2010/main" val="2002359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6010737"/>
                    </a:ext>
                  </a:extLst>
                </a:gridCol>
                <a:gridCol w="905256">
                  <a:extLst>
                    <a:ext uri="{9D8B030D-6E8A-4147-A177-3AD203B41FA5}">
                      <a16:colId xmlns:a16="http://schemas.microsoft.com/office/drawing/2014/main" val="2059470880"/>
                    </a:ext>
                  </a:extLst>
                </a:gridCol>
                <a:gridCol w="329184">
                  <a:extLst>
                    <a:ext uri="{9D8B030D-6E8A-4147-A177-3AD203B41FA5}">
                      <a16:colId xmlns:a16="http://schemas.microsoft.com/office/drawing/2014/main" val="1106901044"/>
                    </a:ext>
                  </a:extLst>
                </a:gridCol>
                <a:gridCol w="329184">
                  <a:extLst>
                    <a:ext uri="{9D8B030D-6E8A-4147-A177-3AD203B41FA5}">
                      <a16:colId xmlns:a16="http://schemas.microsoft.com/office/drawing/2014/main" val="1806775797"/>
                    </a:ext>
                  </a:extLst>
                </a:gridCol>
                <a:gridCol w="329184">
                  <a:extLst>
                    <a:ext uri="{9D8B030D-6E8A-4147-A177-3AD203B41FA5}">
                      <a16:colId xmlns:a16="http://schemas.microsoft.com/office/drawing/2014/main" val="1795084436"/>
                    </a:ext>
                  </a:extLst>
                </a:gridCol>
                <a:gridCol w="329184">
                  <a:extLst>
                    <a:ext uri="{9D8B030D-6E8A-4147-A177-3AD203B41FA5}">
                      <a16:colId xmlns:a16="http://schemas.microsoft.com/office/drawing/2014/main" val="2253849110"/>
                    </a:ext>
                  </a:extLst>
                </a:gridCol>
                <a:gridCol w="329184">
                  <a:extLst>
                    <a:ext uri="{9D8B030D-6E8A-4147-A177-3AD203B41FA5}">
                      <a16:colId xmlns:a16="http://schemas.microsoft.com/office/drawing/2014/main" val="3249579311"/>
                    </a:ext>
                  </a:extLst>
                </a:gridCol>
                <a:gridCol w="329184">
                  <a:extLst>
                    <a:ext uri="{9D8B030D-6E8A-4147-A177-3AD203B41FA5}">
                      <a16:colId xmlns:a16="http://schemas.microsoft.com/office/drawing/2014/main" val="3945486361"/>
                    </a:ext>
                  </a:extLst>
                </a:gridCol>
                <a:gridCol w="329184">
                  <a:extLst>
                    <a:ext uri="{9D8B030D-6E8A-4147-A177-3AD203B41FA5}">
                      <a16:colId xmlns:a16="http://schemas.microsoft.com/office/drawing/2014/main" val="4185505063"/>
                    </a:ext>
                  </a:extLst>
                </a:gridCol>
                <a:gridCol w="329184">
                  <a:extLst>
                    <a:ext uri="{9D8B030D-6E8A-4147-A177-3AD203B41FA5}">
                      <a16:colId xmlns:a16="http://schemas.microsoft.com/office/drawing/2014/main" val="3356621259"/>
                    </a:ext>
                  </a:extLst>
                </a:gridCol>
                <a:gridCol w="329184">
                  <a:extLst>
                    <a:ext uri="{9D8B030D-6E8A-4147-A177-3AD203B41FA5}">
                      <a16:colId xmlns:a16="http://schemas.microsoft.com/office/drawing/2014/main" val="139214532"/>
                    </a:ext>
                  </a:extLst>
                </a:gridCol>
                <a:gridCol w="329184">
                  <a:extLst>
                    <a:ext uri="{9D8B030D-6E8A-4147-A177-3AD203B41FA5}">
                      <a16:colId xmlns:a16="http://schemas.microsoft.com/office/drawing/2014/main" val="2755743193"/>
                    </a:ext>
                  </a:extLst>
                </a:gridCol>
                <a:gridCol w="329184">
                  <a:extLst>
                    <a:ext uri="{9D8B030D-6E8A-4147-A177-3AD203B41FA5}">
                      <a16:colId xmlns:a16="http://schemas.microsoft.com/office/drawing/2014/main" val="700736246"/>
                    </a:ext>
                  </a:extLst>
                </a:gridCol>
                <a:gridCol w="329184">
                  <a:extLst>
                    <a:ext uri="{9D8B030D-6E8A-4147-A177-3AD203B41FA5}">
                      <a16:colId xmlns:a16="http://schemas.microsoft.com/office/drawing/2014/main" val="673430595"/>
                    </a:ext>
                  </a:extLst>
                </a:gridCol>
                <a:gridCol w="329184">
                  <a:extLst>
                    <a:ext uri="{9D8B030D-6E8A-4147-A177-3AD203B41FA5}">
                      <a16:colId xmlns:a16="http://schemas.microsoft.com/office/drawing/2014/main" val="3523457036"/>
                    </a:ext>
                  </a:extLst>
                </a:gridCol>
                <a:gridCol w="329184">
                  <a:extLst>
                    <a:ext uri="{9D8B030D-6E8A-4147-A177-3AD203B41FA5}">
                      <a16:colId xmlns:a16="http://schemas.microsoft.com/office/drawing/2014/main" val="3448037885"/>
                    </a:ext>
                  </a:extLst>
                </a:gridCol>
                <a:gridCol w="329184">
                  <a:extLst>
                    <a:ext uri="{9D8B030D-6E8A-4147-A177-3AD203B41FA5}">
                      <a16:colId xmlns:a16="http://schemas.microsoft.com/office/drawing/2014/main" val="305507636"/>
                    </a:ext>
                  </a:extLst>
                </a:gridCol>
                <a:gridCol w="329184">
                  <a:extLst>
                    <a:ext uri="{9D8B030D-6E8A-4147-A177-3AD203B41FA5}">
                      <a16:colId xmlns:a16="http://schemas.microsoft.com/office/drawing/2014/main" val="1689341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931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- 2019-02-05 17:20:19 </a:t>
                      </a:r>
                      <a:r>
                        <a:rPr kumimoji="0" lang="en-US" sz="1000" b="0" i="0" u="none" strike="noStrike" kern="1200" cap="none" spc="0" normalizeH="0" baseline="0" noProof="0">
                          <a:ln>
                            <a:noFill/>
                          </a:ln>
                          <a:solidFill>
                            <a:prstClr val="black"/>
                          </a:solidFill>
                          <a:effectLst/>
                          <a:uLnTx/>
                          <a:uFillTx/>
                          <a:latin typeface="+mn-lt"/>
                          <a:ea typeface="+mn-ea"/>
                          <a:cs typeface="+mn-cs"/>
                        </a:rPr>
                        <a:t> 
 Taming the elements, overcoming limits, setting new records. All starts with the right equipment. 
Discover more on http://bit.ly/2D6pa9C
#Pirelli #PirelliWinter #ARE2019 #WeAreInControl #FisAlpine #AlpineSkiingWC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https://scontent.xx.fbcdn.net/v/t1.0-9/51404737_2324101184275909_570011412231880704_n.png?_nc_cat=108&amp;_nc_ht=scontent.xx&amp;oh=16bd505b8df361cd8c8b607389f5bae9&amp;oe=5CF12D89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75955325"/>
                  </a:ext>
                </a:extLst>
              </a:tr>
            </a:tbl>
          </a:graphicData>
        </a:graphic>
      </p:graphicFrame>
      <p:sp>
        <p:nvSpPr>
          <p:cNvPr id="4" name="Text Placeholder 3">
            <a:extLst>
              <a:ext uri="{FF2B5EF4-FFF2-40B4-BE49-F238E27FC236}">
                <a16:creationId xmlns:a16="http://schemas.microsoft.com/office/drawing/2014/main" id="{CDC2A580-9B63-454A-AD3A-ACF16635011E}"/>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4005154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A00A-9AD7-4F2E-A2E4-64ADD6DFDB78}"/>
              </a:ext>
            </a:extLst>
          </p:cNvPr>
          <p:cNvSpPr>
            <a:spLocks noGrp="1"/>
          </p:cNvSpPr>
          <p:nvPr>
            <p:ph type="title"/>
          </p:nvPr>
        </p:nvSpPr>
        <p:spPr/>
        <p:txBody>
          <a:bodyPr/>
          <a:lstStyle/>
          <a:p>
            <a:r>
              <a:rPr lang="en-US"/>
              <a:t>Facebook Own Posts Table | Pirelli - 17 of 25</a:t>
            </a:r>
          </a:p>
        </p:txBody>
      </p:sp>
      <p:graphicFrame>
        <p:nvGraphicFramePr>
          <p:cNvPr id="5" name="Table Placeholder 4">
            <a:extLst>
              <a:ext uri="{FF2B5EF4-FFF2-40B4-BE49-F238E27FC236}">
                <a16:creationId xmlns:a16="http://schemas.microsoft.com/office/drawing/2014/main" id="{03AB9254-04D6-48EA-8C1E-D1B94E4412AA}"/>
              </a:ext>
            </a:extLst>
          </p:cNvPr>
          <p:cNvGraphicFramePr>
            <a:graphicFrameLocks noGrp="1"/>
          </p:cNvGraphicFramePr>
          <p:nvPr>
            <p:ph type="tbl" sz="quarter" idx="13"/>
            <p:extLst>
              <p:ext uri="{D42A27DB-BD31-4B8C-83A1-F6EECF244321}">
                <p14:modId xmlns:p14="http://schemas.microsoft.com/office/powerpoint/2010/main" val="3572511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2926696"/>
                    </a:ext>
                  </a:extLst>
                </a:gridCol>
                <a:gridCol w="905256">
                  <a:extLst>
                    <a:ext uri="{9D8B030D-6E8A-4147-A177-3AD203B41FA5}">
                      <a16:colId xmlns:a16="http://schemas.microsoft.com/office/drawing/2014/main" val="284020009"/>
                    </a:ext>
                  </a:extLst>
                </a:gridCol>
                <a:gridCol w="329184">
                  <a:extLst>
                    <a:ext uri="{9D8B030D-6E8A-4147-A177-3AD203B41FA5}">
                      <a16:colId xmlns:a16="http://schemas.microsoft.com/office/drawing/2014/main" val="2600426509"/>
                    </a:ext>
                  </a:extLst>
                </a:gridCol>
                <a:gridCol w="329184">
                  <a:extLst>
                    <a:ext uri="{9D8B030D-6E8A-4147-A177-3AD203B41FA5}">
                      <a16:colId xmlns:a16="http://schemas.microsoft.com/office/drawing/2014/main" val="476029385"/>
                    </a:ext>
                  </a:extLst>
                </a:gridCol>
                <a:gridCol w="329184">
                  <a:extLst>
                    <a:ext uri="{9D8B030D-6E8A-4147-A177-3AD203B41FA5}">
                      <a16:colId xmlns:a16="http://schemas.microsoft.com/office/drawing/2014/main" val="510745460"/>
                    </a:ext>
                  </a:extLst>
                </a:gridCol>
                <a:gridCol w="329184">
                  <a:extLst>
                    <a:ext uri="{9D8B030D-6E8A-4147-A177-3AD203B41FA5}">
                      <a16:colId xmlns:a16="http://schemas.microsoft.com/office/drawing/2014/main" val="738790262"/>
                    </a:ext>
                  </a:extLst>
                </a:gridCol>
                <a:gridCol w="329184">
                  <a:extLst>
                    <a:ext uri="{9D8B030D-6E8A-4147-A177-3AD203B41FA5}">
                      <a16:colId xmlns:a16="http://schemas.microsoft.com/office/drawing/2014/main" val="2575597509"/>
                    </a:ext>
                  </a:extLst>
                </a:gridCol>
                <a:gridCol w="329184">
                  <a:extLst>
                    <a:ext uri="{9D8B030D-6E8A-4147-A177-3AD203B41FA5}">
                      <a16:colId xmlns:a16="http://schemas.microsoft.com/office/drawing/2014/main" val="3791083429"/>
                    </a:ext>
                  </a:extLst>
                </a:gridCol>
                <a:gridCol w="329184">
                  <a:extLst>
                    <a:ext uri="{9D8B030D-6E8A-4147-A177-3AD203B41FA5}">
                      <a16:colId xmlns:a16="http://schemas.microsoft.com/office/drawing/2014/main" val="1750705461"/>
                    </a:ext>
                  </a:extLst>
                </a:gridCol>
                <a:gridCol w="329184">
                  <a:extLst>
                    <a:ext uri="{9D8B030D-6E8A-4147-A177-3AD203B41FA5}">
                      <a16:colId xmlns:a16="http://schemas.microsoft.com/office/drawing/2014/main" val="12067613"/>
                    </a:ext>
                  </a:extLst>
                </a:gridCol>
                <a:gridCol w="329184">
                  <a:extLst>
                    <a:ext uri="{9D8B030D-6E8A-4147-A177-3AD203B41FA5}">
                      <a16:colId xmlns:a16="http://schemas.microsoft.com/office/drawing/2014/main" val="2947337046"/>
                    </a:ext>
                  </a:extLst>
                </a:gridCol>
                <a:gridCol w="329184">
                  <a:extLst>
                    <a:ext uri="{9D8B030D-6E8A-4147-A177-3AD203B41FA5}">
                      <a16:colId xmlns:a16="http://schemas.microsoft.com/office/drawing/2014/main" val="401433012"/>
                    </a:ext>
                  </a:extLst>
                </a:gridCol>
                <a:gridCol w="329184">
                  <a:extLst>
                    <a:ext uri="{9D8B030D-6E8A-4147-A177-3AD203B41FA5}">
                      <a16:colId xmlns:a16="http://schemas.microsoft.com/office/drawing/2014/main" val="35117745"/>
                    </a:ext>
                  </a:extLst>
                </a:gridCol>
                <a:gridCol w="329184">
                  <a:extLst>
                    <a:ext uri="{9D8B030D-6E8A-4147-A177-3AD203B41FA5}">
                      <a16:colId xmlns:a16="http://schemas.microsoft.com/office/drawing/2014/main" val="4152981734"/>
                    </a:ext>
                  </a:extLst>
                </a:gridCol>
                <a:gridCol w="329184">
                  <a:extLst>
                    <a:ext uri="{9D8B030D-6E8A-4147-A177-3AD203B41FA5}">
                      <a16:colId xmlns:a16="http://schemas.microsoft.com/office/drawing/2014/main" val="1664212759"/>
                    </a:ext>
                  </a:extLst>
                </a:gridCol>
                <a:gridCol w="329184">
                  <a:extLst>
                    <a:ext uri="{9D8B030D-6E8A-4147-A177-3AD203B41FA5}">
                      <a16:colId xmlns:a16="http://schemas.microsoft.com/office/drawing/2014/main" val="3487508827"/>
                    </a:ext>
                  </a:extLst>
                </a:gridCol>
                <a:gridCol w="329184">
                  <a:extLst>
                    <a:ext uri="{9D8B030D-6E8A-4147-A177-3AD203B41FA5}">
                      <a16:colId xmlns:a16="http://schemas.microsoft.com/office/drawing/2014/main" val="1033938572"/>
                    </a:ext>
                  </a:extLst>
                </a:gridCol>
                <a:gridCol w="329184">
                  <a:extLst>
                    <a:ext uri="{9D8B030D-6E8A-4147-A177-3AD203B41FA5}">
                      <a16:colId xmlns:a16="http://schemas.microsoft.com/office/drawing/2014/main" val="3764929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813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- 2019-02-04 16:55:26 </a:t>
                      </a:r>
                      <a:r>
                        <a:rPr kumimoji="0" lang="en-US" sz="1000" b="0" i="0" u="none" strike="noStrike" kern="1200" cap="none" spc="0" normalizeH="0" baseline="0" noProof="0">
                          <a:ln>
                            <a:noFill/>
                          </a:ln>
                          <a:solidFill>
                            <a:prstClr val="black"/>
                          </a:solidFill>
                          <a:effectLst/>
                          <a:uLnTx/>
                          <a:uFillTx/>
                          <a:latin typeface="+mn-lt"/>
                          <a:ea typeface="+mn-ea"/>
                          <a:cs typeface="+mn-cs"/>
                        </a:rPr>
                        <a:t> 
 Get ready for the Alpine World Ski Championships 2019, Åre.
#Pirelli #PirelliWinter #ARE2019 #WeAreInControl #FisAlpine #AlpineSkiingWC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https://scontent.xx.fbcdn.net/v/t1.0-9/p720x720/50875443_2322133027806058_3147848790426255360_o.jpg?_nc_cat=101&amp;_nc_ht=scontent.xx&amp;oh=6a508fcad866986bdc889a51c086600b&amp;oe=5CF02B11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69189479"/>
                  </a:ext>
                </a:extLst>
              </a:tr>
            </a:tbl>
          </a:graphicData>
        </a:graphic>
      </p:graphicFrame>
      <p:sp>
        <p:nvSpPr>
          <p:cNvPr id="4" name="Text Placeholder 3">
            <a:extLst>
              <a:ext uri="{FF2B5EF4-FFF2-40B4-BE49-F238E27FC236}">
                <a16:creationId xmlns:a16="http://schemas.microsoft.com/office/drawing/2014/main" id="{2DBD49B7-90EF-4136-99C8-36918F0BEB9A}"/>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794378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BA3F5-E011-49E7-B887-EE6533BCD5BE}"/>
              </a:ext>
            </a:extLst>
          </p:cNvPr>
          <p:cNvSpPr>
            <a:spLocks noGrp="1"/>
          </p:cNvSpPr>
          <p:nvPr>
            <p:ph type="title"/>
          </p:nvPr>
        </p:nvSpPr>
        <p:spPr/>
        <p:txBody>
          <a:bodyPr/>
          <a:lstStyle/>
          <a:p>
            <a:r>
              <a:rPr lang="en-US"/>
              <a:t>Facebook Own Posts Table | Pirelli - 18 of 25</a:t>
            </a:r>
          </a:p>
        </p:txBody>
      </p:sp>
      <p:graphicFrame>
        <p:nvGraphicFramePr>
          <p:cNvPr id="5" name="Table Placeholder 4">
            <a:extLst>
              <a:ext uri="{FF2B5EF4-FFF2-40B4-BE49-F238E27FC236}">
                <a16:creationId xmlns:a16="http://schemas.microsoft.com/office/drawing/2014/main" id="{926DC9F8-0AD5-457E-9679-B4CB1966F171}"/>
              </a:ext>
            </a:extLst>
          </p:cNvPr>
          <p:cNvGraphicFramePr>
            <a:graphicFrameLocks noGrp="1"/>
          </p:cNvGraphicFramePr>
          <p:nvPr>
            <p:ph type="tbl" sz="quarter" idx="13"/>
            <p:extLst>
              <p:ext uri="{D42A27DB-BD31-4B8C-83A1-F6EECF244321}">
                <p14:modId xmlns:p14="http://schemas.microsoft.com/office/powerpoint/2010/main" val="2127905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3032462"/>
                    </a:ext>
                  </a:extLst>
                </a:gridCol>
                <a:gridCol w="905256">
                  <a:extLst>
                    <a:ext uri="{9D8B030D-6E8A-4147-A177-3AD203B41FA5}">
                      <a16:colId xmlns:a16="http://schemas.microsoft.com/office/drawing/2014/main" val="2518185976"/>
                    </a:ext>
                  </a:extLst>
                </a:gridCol>
                <a:gridCol w="329184">
                  <a:extLst>
                    <a:ext uri="{9D8B030D-6E8A-4147-A177-3AD203B41FA5}">
                      <a16:colId xmlns:a16="http://schemas.microsoft.com/office/drawing/2014/main" val="1482402508"/>
                    </a:ext>
                  </a:extLst>
                </a:gridCol>
                <a:gridCol w="329184">
                  <a:extLst>
                    <a:ext uri="{9D8B030D-6E8A-4147-A177-3AD203B41FA5}">
                      <a16:colId xmlns:a16="http://schemas.microsoft.com/office/drawing/2014/main" val="266839043"/>
                    </a:ext>
                  </a:extLst>
                </a:gridCol>
                <a:gridCol w="329184">
                  <a:extLst>
                    <a:ext uri="{9D8B030D-6E8A-4147-A177-3AD203B41FA5}">
                      <a16:colId xmlns:a16="http://schemas.microsoft.com/office/drawing/2014/main" val="267143235"/>
                    </a:ext>
                  </a:extLst>
                </a:gridCol>
                <a:gridCol w="329184">
                  <a:extLst>
                    <a:ext uri="{9D8B030D-6E8A-4147-A177-3AD203B41FA5}">
                      <a16:colId xmlns:a16="http://schemas.microsoft.com/office/drawing/2014/main" val="3398068497"/>
                    </a:ext>
                  </a:extLst>
                </a:gridCol>
                <a:gridCol w="329184">
                  <a:extLst>
                    <a:ext uri="{9D8B030D-6E8A-4147-A177-3AD203B41FA5}">
                      <a16:colId xmlns:a16="http://schemas.microsoft.com/office/drawing/2014/main" val="3458308866"/>
                    </a:ext>
                  </a:extLst>
                </a:gridCol>
                <a:gridCol w="329184">
                  <a:extLst>
                    <a:ext uri="{9D8B030D-6E8A-4147-A177-3AD203B41FA5}">
                      <a16:colId xmlns:a16="http://schemas.microsoft.com/office/drawing/2014/main" val="3643174054"/>
                    </a:ext>
                  </a:extLst>
                </a:gridCol>
                <a:gridCol w="329184">
                  <a:extLst>
                    <a:ext uri="{9D8B030D-6E8A-4147-A177-3AD203B41FA5}">
                      <a16:colId xmlns:a16="http://schemas.microsoft.com/office/drawing/2014/main" val="737641666"/>
                    </a:ext>
                  </a:extLst>
                </a:gridCol>
                <a:gridCol w="329184">
                  <a:extLst>
                    <a:ext uri="{9D8B030D-6E8A-4147-A177-3AD203B41FA5}">
                      <a16:colId xmlns:a16="http://schemas.microsoft.com/office/drawing/2014/main" val="3945403521"/>
                    </a:ext>
                  </a:extLst>
                </a:gridCol>
                <a:gridCol w="329184">
                  <a:extLst>
                    <a:ext uri="{9D8B030D-6E8A-4147-A177-3AD203B41FA5}">
                      <a16:colId xmlns:a16="http://schemas.microsoft.com/office/drawing/2014/main" val="1208966863"/>
                    </a:ext>
                  </a:extLst>
                </a:gridCol>
                <a:gridCol w="329184">
                  <a:extLst>
                    <a:ext uri="{9D8B030D-6E8A-4147-A177-3AD203B41FA5}">
                      <a16:colId xmlns:a16="http://schemas.microsoft.com/office/drawing/2014/main" val="542803380"/>
                    </a:ext>
                  </a:extLst>
                </a:gridCol>
                <a:gridCol w="329184">
                  <a:extLst>
                    <a:ext uri="{9D8B030D-6E8A-4147-A177-3AD203B41FA5}">
                      <a16:colId xmlns:a16="http://schemas.microsoft.com/office/drawing/2014/main" val="3137684557"/>
                    </a:ext>
                  </a:extLst>
                </a:gridCol>
                <a:gridCol w="329184">
                  <a:extLst>
                    <a:ext uri="{9D8B030D-6E8A-4147-A177-3AD203B41FA5}">
                      <a16:colId xmlns:a16="http://schemas.microsoft.com/office/drawing/2014/main" val="2851279714"/>
                    </a:ext>
                  </a:extLst>
                </a:gridCol>
                <a:gridCol w="329184">
                  <a:extLst>
                    <a:ext uri="{9D8B030D-6E8A-4147-A177-3AD203B41FA5}">
                      <a16:colId xmlns:a16="http://schemas.microsoft.com/office/drawing/2014/main" val="916495488"/>
                    </a:ext>
                  </a:extLst>
                </a:gridCol>
                <a:gridCol w="329184">
                  <a:extLst>
                    <a:ext uri="{9D8B030D-6E8A-4147-A177-3AD203B41FA5}">
                      <a16:colId xmlns:a16="http://schemas.microsoft.com/office/drawing/2014/main" val="2823235381"/>
                    </a:ext>
                  </a:extLst>
                </a:gridCol>
                <a:gridCol w="329184">
                  <a:extLst>
                    <a:ext uri="{9D8B030D-6E8A-4147-A177-3AD203B41FA5}">
                      <a16:colId xmlns:a16="http://schemas.microsoft.com/office/drawing/2014/main" val="2137813169"/>
                    </a:ext>
                  </a:extLst>
                </a:gridCol>
                <a:gridCol w="329184">
                  <a:extLst>
                    <a:ext uri="{9D8B030D-6E8A-4147-A177-3AD203B41FA5}">
                      <a16:colId xmlns:a16="http://schemas.microsoft.com/office/drawing/2014/main" val="1644245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532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- 2019-02-03 15:17:00 </a:t>
                      </a:r>
                      <a:r>
                        <a:rPr kumimoji="0" lang="en-US" sz="1000" b="0" i="0" u="none" strike="noStrike" kern="1200" cap="none" spc="0" normalizeH="0" baseline="0" noProof="0">
                          <a:ln>
                            <a:noFill/>
                          </a:ln>
                          <a:solidFill>
                            <a:prstClr val="black"/>
                          </a:solidFill>
                          <a:effectLst/>
                          <a:uLnTx/>
                          <a:uFillTx/>
                          <a:latin typeface="+mn-lt"/>
                          <a:ea typeface="+mn-ea"/>
                          <a:cs typeface="+mn-cs"/>
                        </a:rPr>
                        <a:t> 
 Keep your eyes on the road and be careful. Winter tyres can provide effective help in winter but, first of all, you need to analyze the conditions of the road. 
Discover all of the 5 golden rules for driving on snow &gt; pirelli.com/global/en-ww/road/the-5-golden-rules-for-driving-on-snow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https://scontent.xx.fbcdn.net/v/t1.0-9/p720x720/50940293_2317903771562317_1921566169207144448_o.jpg?_nc_cat=105&amp;_nc_ht=scontent.xx&amp;oh=619eb80afe08f61f563a20d2495bce09&amp;oe=5CB50677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87947053"/>
                  </a:ext>
                </a:extLst>
              </a:tr>
            </a:tbl>
          </a:graphicData>
        </a:graphic>
      </p:graphicFrame>
      <p:sp>
        <p:nvSpPr>
          <p:cNvPr id="4" name="Text Placeholder 3">
            <a:extLst>
              <a:ext uri="{FF2B5EF4-FFF2-40B4-BE49-F238E27FC236}">
                <a16:creationId xmlns:a16="http://schemas.microsoft.com/office/drawing/2014/main" id="{92D3B14B-38A3-42A6-A286-12726AD57472}"/>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2880046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6347A-623B-4F11-849E-0638F81B13BF}"/>
              </a:ext>
            </a:extLst>
          </p:cNvPr>
          <p:cNvSpPr>
            <a:spLocks noGrp="1"/>
          </p:cNvSpPr>
          <p:nvPr>
            <p:ph type="title"/>
          </p:nvPr>
        </p:nvSpPr>
        <p:spPr/>
        <p:txBody>
          <a:bodyPr/>
          <a:lstStyle/>
          <a:p>
            <a:r>
              <a:rPr lang="en-US"/>
              <a:t>Facebook Own Posts Table | Pirelli - 19 of 25</a:t>
            </a:r>
          </a:p>
        </p:txBody>
      </p:sp>
      <p:graphicFrame>
        <p:nvGraphicFramePr>
          <p:cNvPr id="5" name="Table Placeholder 4">
            <a:extLst>
              <a:ext uri="{FF2B5EF4-FFF2-40B4-BE49-F238E27FC236}">
                <a16:creationId xmlns:a16="http://schemas.microsoft.com/office/drawing/2014/main" id="{E0285DF8-A003-4E46-A6BE-CE361C26E136}"/>
              </a:ext>
            </a:extLst>
          </p:cNvPr>
          <p:cNvGraphicFramePr>
            <a:graphicFrameLocks noGrp="1"/>
          </p:cNvGraphicFramePr>
          <p:nvPr>
            <p:ph type="tbl" sz="quarter" idx="13"/>
            <p:extLst>
              <p:ext uri="{D42A27DB-BD31-4B8C-83A1-F6EECF244321}">
                <p14:modId xmlns:p14="http://schemas.microsoft.com/office/powerpoint/2010/main" val="3560550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1316676"/>
                    </a:ext>
                  </a:extLst>
                </a:gridCol>
                <a:gridCol w="905256">
                  <a:extLst>
                    <a:ext uri="{9D8B030D-6E8A-4147-A177-3AD203B41FA5}">
                      <a16:colId xmlns:a16="http://schemas.microsoft.com/office/drawing/2014/main" val="701048524"/>
                    </a:ext>
                  </a:extLst>
                </a:gridCol>
                <a:gridCol w="329184">
                  <a:extLst>
                    <a:ext uri="{9D8B030D-6E8A-4147-A177-3AD203B41FA5}">
                      <a16:colId xmlns:a16="http://schemas.microsoft.com/office/drawing/2014/main" val="487318407"/>
                    </a:ext>
                  </a:extLst>
                </a:gridCol>
                <a:gridCol w="329184">
                  <a:extLst>
                    <a:ext uri="{9D8B030D-6E8A-4147-A177-3AD203B41FA5}">
                      <a16:colId xmlns:a16="http://schemas.microsoft.com/office/drawing/2014/main" val="2715158305"/>
                    </a:ext>
                  </a:extLst>
                </a:gridCol>
                <a:gridCol w="329184">
                  <a:extLst>
                    <a:ext uri="{9D8B030D-6E8A-4147-A177-3AD203B41FA5}">
                      <a16:colId xmlns:a16="http://schemas.microsoft.com/office/drawing/2014/main" val="2977182261"/>
                    </a:ext>
                  </a:extLst>
                </a:gridCol>
                <a:gridCol w="329184">
                  <a:extLst>
                    <a:ext uri="{9D8B030D-6E8A-4147-A177-3AD203B41FA5}">
                      <a16:colId xmlns:a16="http://schemas.microsoft.com/office/drawing/2014/main" val="269619330"/>
                    </a:ext>
                  </a:extLst>
                </a:gridCol>
                <a:gridCol w="329184">
                  <a:extLst>
                    <a:ext uri="{9D8B030D-6E8A-4147-A177-3AD203B41FA5}">
                      <a16:colId xmlns:a16="http://schemas.microsoft.com/office/drawing/2014/main" val="7380912"/>
                    </a:ext>
                  </a:extLst>
                </a:gridCol>
                <a:gridCol w="329184">
                  <a:extLst>
                    <a:ext uri="{9D8B030D-6E8A-4147-A177-3AD203B41FA5}">
                      <a16:colId xmlns:a16="http://schemas.microsoft.com/office/drawing/2014/main" val="4053736075"/>
                    </a:ext>
                  </a:extLst>
                </a:gridCol>
                <a:gridCol w="329184">
                  <a:extLst>
                    <a:ext uri="{9D8B030D-6E8A-4147-A177-3AD203B41FA5}">
                      <a16:colId xmlns:a16="http://schemas.microsoft.com/office/drawing/2014/main" val="4213770015"/>
                    </a:ext>
                  </a:extLst>
                </a:gridCol>
                <a:gridCol w="329184">
                  <a:extLst>
                    <a:ext uri="{9D8B030D-6E8A-4147-A177-3AD203B41FA5}">
                      <a16:colId xmlns:a16="http://schemas.microsoft.com/office/drawing/2014/main" val="1618704618"/>
                    </a:ext>
                  </a:extLst>
                </a:gridCol>
                <a:gridCol w="329184">
                  <a:extLst>
                    <a:ext uri="{9D8B030D-6E8A-4147-A177-3AD203B41FA5}">
                      <a16:colId xmlns:a16="http://schemas.microsoft.com/office/drawing/2014/main" val="2146065924"/>
                    </a:ext>
                  </a:extLst>
                </a:gridCol>
                <a:gridCol w="329184">
                  <a:extLst>
                    <a:ext uri="{9D8B030D-6E8A-4147-A177-3AD203B41FA5}">
                      <a16:colId xmlns:a16="http://schemas.microsoft.com/office/drawing/2014/main" val="1282112478"/>
                    </a:ext>
                  </a:extLst>
                </a:gridCol>
                <a:gridCol w="329184">
                  <a:extLst>
                    <a:ext uri="{9D8B030D-6E8A-4147-A177-3AD203B41FA5}">
                      <a16:colId xmlns:a16="http://schemas.microsoft.com/office/drawing/2014/main" val="3556010908"/>
                    </a:ext>
                  </a:extLst>
                </a:gridCol>
                <a:gridCol w="329184">
                  <a:extLst>
                    <a:ext uri="{9D8B030D-6E8A-4147-A177-3AD203B41FA5}">
                      <a16:colId xmlns:a16="http://schemas.microsoft.com/office/drawing/2014/main" val="319719509"/>
                    </a:ext>
                  </a:extLst>
                </a:gridCol>
                <a:gridCol w="329184">
                  <a:extLst>
                    <a:ext uri="{9D8B030D-6E8A-4147-A177-3AD203B41FA5}">
                      <a16:colId xmlns:a16="http://schemas.microsoft.com/office/drawing/2014/main" val="1050781819"/>
                    </a:ext>
                  </a:extLst>
                </a:gridCol>
                <a:gridCol w="329184">
                  <a:extLst>
                    <a:ext uri="{9D8B030D-6E8A-4147-A177-3AD203B41FA5}">
                      <a16:colId xmlns:a16="http://schemas.microsoft.com/office/drawing/2014/main" val="2317907163"/>
                    </a:ext>
                  </a:extLst>
                </a:gridCol>
                <a:gridCol w="329184">
                  <a:extLst>
                    <a:ext uri="{9D8B030D-6E8A-4147-A177-3AD203B41FA5}">
                      <a16:colId xmlns:a16="http://schemas.microsoft.com/office/drawing/2014/main" val="868776572"/>
                    </a:ext>
                  </a:extLst>
                </a:gridCol>
                <a:gridCol w="329184">
                  <a:extLst>
                    <a:ext uri="{9D8B030D-6E8A-4147-A177-3AD203B41FA5}">
                      <a16:colId xmlns:a16="http://schemas.microsoft.com/office/drawing/2014/main" val="626819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242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- 2019-02-02 15:04:00 </a:t>
                      </a:r>
                      <a:r>
                        <a:rPr kumimoji="0" lang="en-US" sz="1000" b="0" i="0" u="none" strike="noStrike" kern="1200" cap="none" spc="0" normalizeH="0" baseline="0" noProof="0">
                          <a:ln>
                            <a:noFill/>
                          </a:ln>
                          <a:solidFill>
                            <a:prstClr val="black"/>
                          </a:solidFill>
                          <a:effectLst/>
                          <a:uLnTx/>
                          <a:uFillTx/>
                          <a:latin typeface="+mn-lt"/>
                          <a:ea typeface="+mn-ea"/>
                          <a:cs typeface="+mn-cs"/>
                        </a:rPr>
                        <a:t> 
 Don't "handle" winter, tame it. Åre you ready? We Åre in Control with Manfred Moelgg #PirelliWinter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https://scontent.xx.fbcdn.net/v/t15.13418-10/s720x720/51351722_517916662067449_7043047423937085440_n.jpg?_nc_cat=109&amp;_nc_ht=scontent.xx&amp;oh=8e39cb6893b49f35269b15f0074dba71&amp;oe=5CE98449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37011486"/>
                  </a:ext>
                </a:extLst>
              </a:tr>
            </a:tbl>
          </a:graphicData>
        </a:graphic>
      </p:graphicFrame>
      <p:sp>
        <p:nvSpPr>
          <p:cNvPr id="4" name="Text Placeholder 3">
            <a:extLst>
              <a:ext uri="{FF2B5EF4-FFF2-40B4-BE49-F238E27FC236}">
                <a16:creationId xmlns:a16="http://schemas.microsoft.com/office/drawing/2014/main" id="{59FEEBAF-13CF-45E4-91AC-6B18FE84B325}"/>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2414250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78EDC-98CA-447C-84F6-0302AD91F56E}"/>
              </a:ext>
            </a:extLst>
          </p:cNvPr>
          <p:cNvSpPr>
            <a:spLocks noGrp="1"/>
          </p:cNvSpPr>
          <p:nvPr>
            <p:ph type="title"/>
          </p:nvPr>
        </p:nvSpPr>
        <p:spPr/>
        <p:txBody>
          <a:bodyPr/>
          <a:lstStyle/>
          <a:p>
            <a:r>
              <a:rPr lang="en-US"/>
              <a:t>Facebook Own Posts Table | Pirelli - 20 of 25</a:t>
            </a:r>
          </a:p>
        </p:txBody>
      </p:sp>
      <p:graphicFrame>
        <p:nvGraphicFramePr>
          <p:cNvPr id="5" name="Table Placeholder 4">
            <a:extLst>
              <a:ext uri="{FF2B5EF4-FFF2-40B4-BE49-F238E27FC236}">
                <a16:creationId xmlns:a16="http://schemas.microsoft.com/office/drawing/2014/main" id="{AEA6A7DC-7F4D-4089-BBD2-C47BFAEC60DE}"/>
              </a:ext>
            </a:extLst>
          </p:cNvPr>
          <p:cNvGraphicFramePr>
            <a:graphicFrameLocks noGrp="1"/>
          </p:cNvGraphicFramePr>
          <p:nvPr>
            <p:ph type="tbl" sz="quarter" idx="13"/>
            <p:extLst>
              <p:ext uri="{D42A27DB-BD31-4B8C-83A1-F6EECF244321}">
                <p14:modId xmlns:p14="http://schemas.microsoft.com/office/powerpoint/2010/main" val="2286789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293155"/>
                    </a:ext>
                  </a:extLst>
                </a:gridCol>
                <a:gridCol w="905256">
                  <a:extLst>
                    <a:ext uri="{9D8B030D-6E8A-4147-A177-3AD203B41FA5}">
                      <a16:colId xmlns:a16="http://schemas.microsoft.com/office/drawing/2014/main" val="3782696450"/>
                    </a:ext>
                  </a:extLst>
                </a:gridCol>
                <a:gridCol w="329184">
                  <a:extLst>
                    <a:ext uri="{9D8B030D-6E8A-4147-A177-3AD203B41FA5}">
                      <a16:colId xmlns:a16="http://schemas.microsoft.com/office/drawing/2014/main" val="1925236458"/>
                    </a:ext>
                  </a:extLst>
                </a:gridCol>
                <a:gridCol w="329184">
                  <a:extLst>
                    <a:ext uri="{9D8B030D-6E8A-4147-A177-3AD203B41FA5}">
                      <a16:colId xmlns:a16="http://schemas.microsoft.com/office/drawing/2014/main" val="3634123367"/>
                    </a:ext>
                  </a:extLst>
                </a:gridCol>
                <a:gridCol w="329184">
                  <a:extLst>
                    <a:ext uri="{9D8B030D-6E8A-4147-A177-3AD203B41FA5}">
                      <a16:colId xmlns:a16="http://schemas.microsoft.com/office/drawing/2014/main" val="393794359"/>
                    </a:ext>
                  </a:extLst>
                </a:gridCol>
                <a:gridCol w="329184">
                  <a:extLst>
                    <a:ext uri="{9D8B030D-6E8A-4147-A177-3AD203B41FA5}">
                      <a16:colId xmlns:a16="http://schemas.microsoft.com/office/drawing/2014/main" val="461757722"/>
                    </a:ext>
                  </a:extLst>
                </a:gridCol>
                <a:gridCol w="329184">
                  <a:extLst>
                    <a:ext uri="{9D8B030D-6E8A-4147-A177-3AD203B41FA5}">
                      <a16:colId xmlns:a16="http://schemas.microsoft.com/office/drawing/2014/main" val="3217540868"/>
                    </a:ext>
                  </a:extLst>
                </a:gridCol>
                <a:gridCol w="329184">
                  <a:extLst>
                    <a:ext uri="{9D8B030D-6E8A-4147-A177-3AD203B41FA5}">
                      <a16:colId xmlns:a16="http://schemas.microsoft.com/office/drawing/2014/main" val="822422664"/>
                    </a:ext>
                  </a:extLst>
                </a:gridCol>
                <a:gridCol w="329184">
                  <a:extLst>
                    <a:ext uri="{9D8B030D-6E8A-4147-A177-3AD203B41FA5}">
                      <a16:colId xmlns:a16="http://schemas.microsoft.com/office/drawing/2014/main" val="3103324040"/>
                    </a:ext>
                  </a:extLst>
                </a:gridCol>
                <a:gridCol w="329184">
                  <a:extLst>
                    <a:ext uri="{9D8B030D-6E8A-4147-A177-3AD203B41FA5}">
                      <a16:colId xmlns:a16="http://schemas.microsoft.com/office/drawing/2014/main" val="1877421720"/>
                    </a:ext>
                  </a:extLst>
                </a:gridCol>
                <a:gridCol w="329184">
                  <a:extLst>
                    <a:ext uri="{9D8B030D-6E8A-4147-A177-3AD203B41FA5}">
                      <a16:colId xmlns:a16="http://schemas.microsoft.com/office/drawing/2014/main" val="2648319319"/>
                    </a:ext>
                  </a:extLst>
                </a:gridCol>
                <a:gridCol w="329184">
                  <a:extLst>
                    <a:ext uri="{9D8B030D-6E8A-4147-A177-3AD203B41FA5}">
                      <a16:colId xmlns:a16="http://schemas.microsoft.com/office/drawing/2014/main" val="1757388611"/>
                    </a:ext>
                  </a:extLst>
                </a:gridCol>
                <a:gridCol w="329184">
                  <a:extLst>
                    <a:ext uri="{9D8B030D-6E8A-4147-A177-3AD203B41FA5}">
                      <a16:colId xmlns:a16="http://schemas.microsoft.com/office/drawing/2014/main" val="2499619361"/>
                    </a:ext>
                  </a:extLst>
                </a:gridCol>
                <a:gridCol w="329184">
                  <a:extLst>
                    <a:ext uri="{9D8B030D-6E8A-4147-A177-3AD203B41FA5}">
                      <a16:colId xmlns:a16="http://schemas.microsoft.com/office/drawing/2014/main" val="1467328435"/>
                    </a:ext>
                  </a:extLst>
                </a:gridCol>
                <a:gridCol w="329184">
                  <a:extLst>
                    <a:ext uri="{9D8B030D-6E8A-4147-A177-3AD203B41FA5}">
                      <a16:colId xmlns:a16="http://schemas.microsoft.com/office/drawing/2014/main" val="3543176210"/>
                    </a:ext>
                  </a:extLst>
                </a:gridCol>
                <a:gridCol w="329184">
                  <a:extLst>
                    <a:ext uri="{9D8B030D-6E8A-4147-A177-3AD203B41FA5}">
                      <a16:colId xmlns:a16="http://schemas.microsoft.com/office/drawing/2014/main" val="3202490711"/>
                    </a:ext>
                  </a:extLst>
                </a:gridCol>
                <a:gridCol w="329184">
                  <a:extLst>
                    <a:ext uri="{9D8B030D-6E8A-4147-A177-3AD203B41FA5}">
                      <a16:colId xmlns:a16="http://schemas.microsoft.com/office/drawing/2014/main" val="713657003"/>
                    </a:ext>
                  </a:extLst>
                </a:gridCol>
                <a:gridCol w="329184">
                  <a:extLst>
                    <a:ext uri="{9D8B030D-6E8A-4147-A177-3AD203B41FA5}">
                      <a16:colId xmlns:a16="http://schemas.microsoft.com/office/drawing/2014/main" val="913487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345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- 2019-02-01 16:00:02 </a:t>
                      </a:r>
                      <a:r>
                        <a:rPr kumimoji="0" lang="en-US" sz="1000" b="0" i="0" u="none" strike="noStrike" kern="1200" cap="none" spc="0" normalizeH="0" baseline="0" noProof="0">
                          <a:ln>
                            <a:noFill/>
                          </a:ln>
                          <a:solidFill>
                            <a:prstClr val="black"/>
                          </a:solidFill>
                          <a:effectLst/>
                          <a:uLnTx/>
                          <a:uFillTx/>
                          <a:latin typeface="+mn-lt"/>
                          <a:ea typeface="+mn-ea"/>
                          <a:cs typeface="+mn-cs"/>
                        </a:rPr>
                        <a:t> 
 Pirelli is ready to face the winter, and not just on the road. Alpine World Ski Championships in Sweden: we Åre ready.
#PIRELLI #ARE2019 #FISALPINE #AlpineSkiingWC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https://scontent.xx.fbcdn.net/v/t1.0-9/p720x720/50988188_2317564228262938_508447784802713600_o.png?_nc_cat=106&amp;_nc_ht=scontent.xx&amp;oh=a1df80dea228bcaef872e7207f69668f&amp;oe=5CEE4824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8705604"/>
                  </a:ext>
                </a:extLst>
              </a:tr>
            </a:tbl>
          </a:graphicData>
        </a:graphic>
      </p:graphicFrame>
      <p:sp>
        <p:nvSpPr>
          <p:cNvPr id="4" name="Text Placeholder 3">
            <a:extLst>
              <a:ext uri="{FF2B5EF4-FFF2-40B4-BE49-F238E27FC236}">
                <a16:creationId xmlns:a16="http://schemas.microsoft.com/office/drawing/2014/main" id="{84133BBB-34E8-4D3D-8F6C-19CF3E320E6D}"/>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863967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47811-95E7-455E-AB24-8F047FFF5767}"/>
              </a:ext>
            </a:extLst>
          </p:cNvPr>
          <p:cNvSpPr>
            <a:spLocks noGrp="1"/>
          </p:cNvSpPr>
          <p:nvPr>
            <p:ph type="title"/>
          </p:nvPr>
        </p:nvSpPr>
        <p:spPr/>
        <p:txBody>
          <a:bodyPr/>
          <a:lstStyle/>
          <a:p>
            <a:r>
              <a:rPr lang="en-US"/>
              <a:t>Facebook Own Posts Table | Pirelli - 21 of 25</a:t>
            </a:r>
          </a:p>
        </p:txBody>
      </p:sp>
      <p:graphicFrame>
        <p:nvGraphicFramePr>
          <p:cNvPr id="5" name="Table Placeholder 4">
            <a:extLst>
              <a:ext uri="{FF2B5EF4-FFF2-40B4-BE49-F238E27FC236}">
                <a16:creationId xmlns:a16="http://schemas.microsoft.com/office/drawing/2014/main" id="{8061AC38-CEA2-4FB8-954B-514FBFE35C1C}"/>
              </a:ext>
            </a:extLst>
          </p:cNvPr>
          <p:cNvGraphicFramePr>
            <a:graphicFrameLocks noGrp="1"/>
          </p:cNvGraphicFramePr>
          <p:nvPr>
            <p:ph type="tbl" sz="quarter" idx="13"/>
            <p:extLst>
              <p:ext uri="{D42A27DB-BD31-4B8C-83A1-F6EECF244321}">
                <p14:modId xmlns:p14="http://schemas.microsoft.com/office/powerpoint/2010/main" val="727634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6754391"/>
                    </a:ext>
                  </a:extLst>
                </a:gridCol>
                <a:gridCol w="905256">
                  <a:extLst>
                    <a:ext uri="{9D8B030D-6E8A-4147-A177-3AD203B41FA5}">
                      <a16:colId xmlns:a16="http://schemas.microsoft.com/office/drawing/2014/main" val="3135383378"/>
                    </a:ext>
                  </a:extLst>
                </a:gridCol>
                <a:gridCol w="329184">
                  <a:extLst>
                    <a:ext uri="{9D8B030D-6E8A-4147-A177-3AD203B41FA5}">
                      <a16:colId xmlns:a16="http://schemas.microsoft.com/office/drawing/2014/main" val="3453804457"/>
                    </a:ext>
                  </a:extLst>
                </a:gridCol>
                <a:gridCol w="329184">
                  <a:extLst>
                    <a:ext uri="{9D8B030D-6E8A-4147-A177-3AD203B41FA5}">
                      <a16:colId xmlns:a16="http://schemas.microsoft.com/office/drawing/2014/main" val="1511991350"/>
                    </a:ext>
                  </a:extLst>
                </a:gridCol>
                <a:gridCol w="329184">
                  <a:extLst>
                    <a:ext uri="{9D8B030D-6E8A-4147-A177-3AD203B41FA5}">
                      <a16:colId xmlns:a16="http://schemas.microsoft.com/office/drawing/2014/main" val="2203512747"/>
                    </a:ext>
                  </a:extLst>
                </a:gridCol>
                <a:gridCol w="329184">
                  <a:extLst>
                    <a:ext uri="{9D8B030D-6E8A-4147-A177-3AD203B41FA5}">
                      <a16:colId xmlns:a16="http://schemas.microsoft.com/office/drawing/2014/main" val="80383476"/>
                    </a:ext>
                  </a:extLst>
                </a:gridCol>
                <a:gridCol w="329184">
                  <a:extLst>
                    <a:ext uri="{9D8B030D-6E8A-4147-A177-3AD203B41FA5}">
                      <a16:colId xmlns:a16="http://schemas.microsoft.com/office/drawing/2014/main" val="2849068404"/>
                    </a:ext>
                  </a:extLst>
                </a:gridCol>
                <a:gridCol w="329184">
                  <a:extLst>
                    <a:ext uri="{9D8B030D-6E8A-4147-A177-3AD203B41FA5}">
                      <a16:colId xmlns:a16="http://schemas.microsoft.com/office/drawing/2014/main" val="311791127"/>
                    </a:ext>
                  </a:extLst>
                </a:gridCol>
                <a:gridCol w="329184">
                  <a:extLst>
                    <a:ext uri="{9D8B030D-6E8A-4147-A177-3AD203B41FA5}">
                      <a16:colId xmlns:a16="http://schemas.microsoft.com/office/drawing/2014/main" val="2624755404"/>
                    </a:ext>
                  </a:extLst>
                </a:gridCol>
                <a:gridCol w="329184">
                  <a:extLst>
                    <a:ext uri="{9D8B030D-6E8A-4147-A177-3AD203B41FA5}">
                      <a16:colId xmlns:a16="http://schemas.microsoft.com/office/drawing/2014/main" val="3400678742"/>
                    </a:ext>
                  </a:extLst>
                </a:gridCol>
                <a:gridCol w="329184">
                  <a:extLst>
                    <a:ext uri="{9D8B030D-6E8A-4147-A177-3AD203B41FA5}">
                      <a16:colId xmlns:a16="http://schemas.microsoft.com/office/drawing/2014/main" val="1267089404"/>
                    </a:ext>
                  </a:extLst>
                </a:gridCol>
                <a:gridCol w="329184">
                  <a:extLst>
                    <a:ext uri="{9D8B030D-6E8A-4147-A177-3AD203B41FA5}">
                      <a16:colId xmlns:a16="http://schemas.microsoft.com/office/drawing/2014/main" val="54001984"/>
                    </a:ext>
                  </a:extLst>
                </a:gridCol>
                <a:gridCol w="329184">
                  <a:extLst>
                    <a:ext uri="{9D8B030D-6E8A-4147-A177-3AD203B41FA5}">
                      <a16:colId xmlns:a16="http://schemas.microsoft.com/office/drawing/2014/main" val="826389110"/>
                    </a:ext>
                  </a:extLst>
                </a:gridCol>
                <a:gridCol w="329184">
                  <a:extLst>
                    <a:ext uri="{9D8B030D-6E8A-4147-A177-3AD203B41FA5}">
                      <a16:colId xmlns:a16="http://schemas.microsoft.com/office/drawing/2014/main" val="2348948682"/>
                    </a:ext>
                  </a:extLst>
                </a:gridCol>
                <a:gridCol w="329184">
                  <a:extLst>
                    <a:ext uri="{9D8B030D-6E8A-4147-A177-3AD203B41FA5}">
                      <a16:colId xmlns:a16="http://schemas.microsoft.com/office/drawing/2014/main" val="2224914647"/>
                    </a:ext>
                  </a:extLst>
                </a:gridCol>
                <a:gridCol w="329184">
                  <a:extLst>
                    <a:ext uri="{9D8B030D-6E8A-4147-A177-3AD203B41FA5}">
                      <a16:colId xmlns:a16="http://schemas.microsoft.com/office/drawing/2014/main" val="1483521542"/>
                    </a:ext>
                  </a:extLst>
                </a:gridCol>
                <a:gridCol w="329184">
                  <a:extLst>
                    <a:ext uri="{9D8B030D-6E8A-4147-A177-3AD203B41FA5}">
                      <a16:colId xmlns:a16="http://schemas.microsoft.com/office/drawing/2014/main" val="1778711226"/>
                    </a:ext>
                  </a:extLst>
                </a:gridCol>
                <a:gridCol w="329184">
                  <a:extLst>
                    <a:ext uri="{9D8B030D-6E8A-4147-A177-3AD203B41FA5}">
                      <a16:colId xmlns:a16="http://schemas.microsoft.com/office/drawing/2014/main" val="3594605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102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- 2019-01-31 15:00:02 </a:t>
                      </a:r>
                      <a:r>
                        <a:rPr kumimoji="0" lang="en-US" sz="1000" b="0" i="0" u="none" strike="noStrike" kern="1200" cap="none" spc="0" normalizeH="0" baseline="0" noProof="0">
                          <a:ln>
                            <a:noFill/>
                          </a:ln>
                          <a:solidFill>
                            <a:prstClr val="black"/>
                          </a:solidFill>
                          <a:effectLst/>
                          <a:uLnTx/>
                          <a:uFillTx/>
                          <a:latin typeface="+mn-lt"/>
                          <a:ea typeface="+mn-ea"/>
                          <a:cs typeface="+mn-cs"/>
                        </a:rPr>
                        <a:t> 
 Sofia Goggia is back! After the double podium in two days in #Garmisch, our Italian champion is ready to face the slopes of Åre 2019. Congrats Sofia! http://bit.ly/2B6cRKf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https://scontent.xx.fbcdn.net/v/t1.0-9/s720x720/50900011_2316172225068805_133766116483792896_n.jpg?_nc_cat=104&amp;_nc_ht=scontent.xx&amp;oh=4f48bfb0b002d938a076035b428793fc&amp;oe=5D01305C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38067315"/>
                  </a:ext>
                </a:extLst>
              </a:tr>
            </a:tbl>
          </a:graphicData>
        </a:graphic>
      </p:graphicFrame>
      <p:sp>
        <p:nvSpPr>
          <p:cNvPr id="4" name="Text Placeholder 3">
            <a:extLst>
              <a:ext uri="{FF2B5EF4-FFF2-40B4-BE49-F238E27FC236}">
                <a16:creationId xmlns:a16="http://schemas.microsoft.com/office/drawing/2014/main" id="{77A98252-7D4F-4DF9-BED5-61EAEFC840BD}"/>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2698140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245E6-A81F-4959-8F45-9A3F30FE50CC}"/>
              </a:ext>
            </a:extLst>
          </p:cNvPr>
          <p:cNvSpPr>
            <a:spLocks noGrp="1"/>
          </p:cNvSpPr>
          <p:nvPr>
            <p:ph type="title"/>
          </p:nvPr>
        </p:nvSpPr>
        <p:spPr/>
        <p:txBody>
          <a:bodyPr/>
          <a:lstStyle/>
          <a:p>
            <a:r>
              <a:rPr lang="en-US"/>
              <a:t>Facebook Own Posts Table | Pirelli - 22 of 25</a:t>
            </a:r>
          </a:p>
        </p:txBody>
      </p:sp>
      <p:graphicFrame>
        <p:nvGraphicFramePr>
          <p:cNvPr id="5" name="Table Placeholder 4">
            <a:extLst>
              <a:ext uri="{FF2B5EF4-FFF2-40B4-BE49-F238E27FC236}">
                <a16:creationId xmlns:a16="http://schemas.microsoft.com/office/drawing/2014/main" id="{A4907CC2-BDB2-49F3-8731-A5DC56ADCBFD}"/>
              </a:ext>
            </a:extLst>
          </p:cNvPr>
          <p:cNvGraphicFramePr>
            <a:graphicFrameLocks noGrp="1"/>
          </p:cNvGraphicFramePr>
          <p:nvPr>
            <p:ph type="tbl" sz="quarter" idx="13"/>
            <p:extLst>
              <p:ext uri="{D42A27DB-BD31-4B8C-83A1-F6EECF244321}">
                <p14:modId xmlns:p14="http://schemas.microsoft.com/office/powerpoint/2010/main" val="1189309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3140244"/>
                    </a:ext>
                  </a:extLst>
                </a:gridCol>
                <a:gridCol w="905256">
                  <a:extLst>
                    <a:ext uri="{9D8B030D-6E8A-4147-A177-3AD203B41FA5}">
                      <a16:colId xmlns:a16="http://schemas.microsoft.com/office/drawing/2014/main" val="1414751711"/>
                    </a:ext>
                  </a:extLst>
                </a:gridCol>
                <a:gridCol w="329184">
                  <a:extLst>
                    <a:ext uri="{9D8B030D-6E8A-4147-A177-3AD203B41FA5}">
                      <a16:colId xmlns:a16="http://schemas.microsoft.com/office/drawing/2014/main" val="3997689447"/>
                    </a:ext>
                  </a:extLst>
                </a:gridCol>
                <a:gridCol w="329184">
                  <a:extLst>
                    <a:ext uri="{9D8B030D-6E8A-4147-A177-3AD203B41FA5}">
                      <a16:colId xmlns:a16="http://schemas.microsoft.com/office/drawing/2014/main" val="1097946051"/>
                    </a:ext>
                  </a:extLst>
                </a:gridCol>
                <a:gridCol w="329184">
                  <a:extLst>
                    <a:ext uri="{9D8B030D-6E8A-4147-A177-3AD203B41FA5}">
                      <a16:colId xmlns:a16="http://schemas.microsoft.com/office/drawing/2014/main" val="2356726132"/>
                    </a:ext>
                  </a:extLst>
                </a:gridCol>
                <a:gridCol w="329184">
                  <a:extLst>
                    <a:ext uri="{9D8B030D-6E8A-4147-A177-3AD203B41FA5}">
                      <a16:colId xmlns:a16="http://schemas.microsoft.com/office/drawing/2014/main" val="3572772661"/>
                    </a:ext>
                  </a:extLst>
                </a:gridCol>
                <a:gridCol w="329184">
                  <a:extLst>
                    <a:ext uri="{9D8B030D-6E8A-4147-A177-3AD203B41FA5}">
                      <a16:colId xmlns:a16="http://schemas.microsoft.com/office/drawing/2014/main" val="3559745445"/>
                    </a:ext>
                  </a:extLst>
                </a:gridCol>
                <a:gridCol w="329184">
                  <a:extLst>
                    <a:ext uri="{9D8B030D-6E8A-4147-A177-3AD203B41FA5}">
                      <a16:colId xmlns:a16="http://schemas.microsoft.com/office/drawing/2014/main" val="1566549250"/>
                    </a:ext>
                  </a:extLst>
                </a:gridCol>
                <a:gridCol w="329184">
                  <a:extLst>
                    <a:ext uri="{9D8B030D-6E8A-4147-A177-3AD203B41FA5}">
                      <a16:colId xmlns:a16="http://schemas.microsoft.com/office/drawing/2014/main" val="3354676407"/>
                    </a:ext>
                  </a:extLst>
                </a:gridCol>
                <a:gridCol w="329184">
                  <a:extLst>
                    <a:ext uri="{9D8B030D-6E8A-4147-A177-3AD203B41FA5}">
                      <a16:colId xmlns:a16="http://schemas.microsoft.com/office/drawing/2014/main" val="1731981437"/>
                    </a:ext>
                  </a:extLst>
                </a:gridCol>
                <a:gridCol w="329184">
                  <a:extLst>
                    <a:ext uri="{9D8B030D-6E8A-4147-A177-3AD203B41FA5}">
                      <a16:colId xmlns:a16="http://schemas.microsoft.com/office/drawing/2014/main" val="2025746755"/>
                    </a:ext>
                  </a:extLst>
                </a:gridCol>
                <a:gridCol w="329184">
                  <a:extLst>
                    <a:ext uri="{9D8B030D-6E8A-4147-A177-3AD203B41FA5}">
                      <a16:colId xmlns:a16="http://schemas.microsoft.com/office/drawing/2014/main" val="1765308267"/>
                    </a:ext>
                  </a:extLst>
                </a:gridCol>
                <a:gridCol w="329184">
                  <a:extLst>
                    <a:ext uri="{9D8B030D-6E8A-4147-A177-3AD203B41FA5}">
                      <a16:colId xmlns:a16="http://schemas.microsoft.com/office/drawing/2014/main" val="1965241617"/>
                    </a:ext>
                  </a:extLst>
                </a:gridCol>
                <a:gridCol w="329184">
                  <a:extLst>
                    <a:ext uri="{9D8B030D-6E8A-4147-A177-3AD203B41FA5}">
                      <a16:colId xmlns:a16="http://schemas.microsoft.com/office/drawing/2014/main" val="903495661"/>
                    </a:ext>
                  </a:extLst>
                </a:gridCol>
                <a:gridCol w="329184">
                  <a:extLst>
                    <a:ext uri="{9D8B030D-6E8A-4147-A177-3AD203B41FA5}">
                      <a16:colId xmlns:a16="http://schemas.microsoft.com/office/drawing/2014/main" val="1321008379"/>
                    </a:ext>
                  </a:extLst>
                </a:gridCol>
                <a:gridCol w="329184">
                  <a:extLst>
                    <a:ext uri="{9D8B030D-6E8A-4147-A177-3AD203B41FA5}">
                      <a16:colId xmlns:a16="http://schemas.microsoft.com/office/drawing/2014/main" val="3397662924"/>
                    </a:ext>
                  </a:extLst>
                </a:gridCol>
                <a:gridCol w="329184">
                  <a:extLst>
                    <a:ext uri="{9D8B030D-6E8A-4147-A177-3AD203B41FA5}">
                      <a16:colId xmlns:a16="http://schemas.microsoft.com/office/drawing/2014/main" val="3264308224"/>
                    </a:ext>
                  </a:extLst>
                </a:gridCol>
                <a:gridCol w="329184">
                  <a:extLst>
                    <a:ext uri="{9D8B030D-6E8A-4147-A177-3AD203B41FA5}">
                      <a16:colId xmlns:a16="http://schemas.microsoft.com/office/drawing/2014/main" val="1015975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048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- 2019-01-29 10:31:00 </a:t>
                      </a:r>
                      <a:r>
                        <a:rPr kumimoji="0" lang="en-US" sz="1000" b="0" i="0" u="none" strike="noStrike" kern="1200" cap="none" spc="0" normalizeH="0" baseline="0" noProof="0">
                          <a:ln>
                            <a:noFill/>
                          </a:ln>
                          <a:solidFill>
                            <a:prstClr val="black"/>
                          </a:solidFill>
                          <a:effectLst/>
                          <a:uLnTx/>
                          <a:uFillTx/>
                          <a:latin typeface="+mn-lt"/>
                          <a:ea typeface="+mn-ea"/>
                          <a:cs typeface="+mn-cs"/>
                        </a:rPr>
                        <a:t> 
 A new year on a road lit by polar lights.
Discover how some bring in the new year: pirelli.com/global/en-ww/road/polar-lights-and-fireworks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21904745"/>
                  </a:ext>
                </a:extLst>
              </a:tr>
            </a:tbl>
          </a:graphicData>
        </a:graphic>
      </p:graphicFrame>
      <p:sp>
        <p:nvSpPr>
          <p:cNvPr id="4" name="Text Placeholder 3">
            <a:extLst>
              <a:ext uri="{FF2B5EF4-FFF2-40B4-BE49-F238E27FC236}">
                <a16:creationId xmlns:a16="http://schemas.microsoft.com/office/drawing/2014/main" id="{BA905789-0C6F-48A5-9D81-9630D0C98711}"/>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3100597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6E0A9-8B67-4A84-8DA6-86ADFB6F543A}"/>
              </a:ext>
            </a:extLst>
          </p:cNvPr>
          <p:cNvSpPr>
            <a:spLocks noGrp="1"/>
          </p:cNvSpPr>
          <p:nvPr>
            <p:ph type="title"/>
          </p:nvPr>
        </p:nvSpPr>
        <p:spPr/>
        <p:txBody>
          <a:bodyPr/>
          <a:lstStyle/>
          <a:p>
            <a:r>
              <a:rPr lang="en-US"/>
              <a:t>Facebook Own Posts Table | Pirelli - 23 of 25</a:t>
            </a:r>
          </a:p>
        </p:txBody>
      </p:sp>
      <p:graphicFrame>
        <p:nvGraphicFramePr>
          <p:cNvPr id="5" name="Table Placeholder 4">
            <a:extLst>
              <a:ext uri="{FF2B5EF4-FFF2-40B4-BE49-F238E27FC236}">
                <a16:creationId xmlns:a16="http://schemas.microsoft.com/office/drawing/2014/main" id="{6BF31178-1EC9-4729-8F0A-01DB61053817}"/>
              </a:ext>
            </a:extLst>
          </p:cNvPr>
          <p:cNvGraphicFramePr>
            <a:graphicFrameLocks noGrp="1"/>
          </p:cNvGraphicFramePr>
          <p:nvPr>
            <p:ph type="tbl" sz="quarter" idx="13"/>
            <p:extLst>
              <p:ext uri="{D42A27DB-BD31-4B8C-83A1-F6EECF244321}">
                <p14:modId xmlns:p14="http://schemas.microsoft.com/office/powerpoint/2010/main" val="1082675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1818722"/>
                    </a:ext>
                  </a:extLst>
                </a:gridCol>
                <a:gridCol w="905256">
                  <a:extLst>
                    <a:ext uri="{9D8B030D-6E8A-4147-A177-3AD203B41FA5}">
                      <a16:colId xmlns:a16="http://schemas.microsoft.com/office/drawing/2014/main" val="2672069024"/>
                    </a:ext>
                  </a:extLst>
                </a:gridCol>
                <a:gridCol w="329184">
                  <a:extLst>
                    <a:ext uri="{9D8B030D-6E8A-4147-A177-3AD203B41FA5}">
                      <a16:colId xmlns:a16="http://schemas.microsoft.com/office/drawing/2014/main" val="2417579955"/>
                    </a:ext>
                  </a:extLst>
                </a:gridCol>
                <a:gridCol w="329184">
                  <a:extLst>
                    <a:ext uri="{9D8B030D-6E8A-4147-A177-3AD203B41FA5}">
                      <a16:colId xmlns:a16="http://schemas.microsoft.com/office/drawing/2014/main" val="2142706265"/>
                    </a:ext>
                  </a:extLst>
                </a:gridCol>
                <a:gridCol w="329184">
                  <a:extLst>
                    <a:ext uri="{9D8B030D-6E8A-4147-A177-3AD203B41FA5}">
                      <a16:colId xmlns:a16="http://schemas.microsoft.com/office/drawing/2014/main" val="1226110215"/>
                    </a:ext>
                  </a:extLst>
                </a:gridCol>
                <a:gridCol w="329184">
                  <a:extLst>
                    <a:ext uri="{9D8B030D-6E8A-4147-A177-3AD203B41FA5}">
                      <a16:colId xmlns:a16="http://schemas.microsoft.com/office/drawing/2014/main" val="3686560934"/>
                    </a:ext>
                  </a:extLst>
                </a:gridCol>
                <a:gridCol w="329184">
                  <a:extLst>
                    <a:ext uri="{9D8B030D-6E8A-4147-A177-3AD203B41FA5}">
                      <a16:colId xmlns:a16="http://schemas.microsoft.com/office/drawing/2014/main" val="799511498"/>
                    </a:ext>
                  </a:extLst>
                </a:gridCol>
                <a:gridCol w="329184">
                  <a:extLst>
                    <a:ext uri="{9D8B030D-6E8A-4147-A177-3AD203B41FA5}">
                      <a16:colId xmlns:a16="http://schemas.microsoft.com/office/drawing/2014/main" val="1614755233"/>
                    </a:ext>
                  </a:extLst>
                </a:gridCol>
                <a:gridCol w="329184">
                  <a:extLst>
                    <a:ext uri="{9D8B030D-6E8A-4147-A177-3AD203B41FA5}">
                      <a16:colId xmlns:a16="http://schemas.microsoft.com/office/drawing/2014/main" val="3514050378"/>
                    </a:ext>
                  </a:extLst>
                </a:gridCol>
                <a:gridCol w="329184">
                  <a:extLst>
                    <a:ext uri="{9D8B030D-6E8A-4147-A177-3AD203B41FA5}">
                      <a16:colId xmlns:a16="http://schemas.microsoft.com/office/drawing/2014/main" val="1297855407"/>
                    </a:ext>
                  </a:extLst>
                </a:gridCol>
                <a:gridCol w="329184">
                  <a:extLst>
                    <a:ext uri="{9D8B030D-6E8A-4147-A177-3AD203B41FA5}">
                      <a16:colId xmlns:a16="http://schemas.microsoft.com/office/drawing/2014/main" val="2391068149"/>
                    </a:ext>
                  </a:extLst>
                </a:gridCol>
                <a:gridCol w="329184">
                  <a:extLst>
                    <a:ext uri="{9D8B030D-6E8A-4147-A177-3AD203B41FA5}">
                      <a16:colId xmlns:a16="http://schemas.microsoft.com/office/drawing/2014/main" val="1892988487"/>
                    </a:ext>
                  </a:extLst>
                </a:gridCol>
                <a:gridCol w="329184">
                  <a:extLst>
                    <a:ext uri="{9D8B030D-6E8A-4147-A177-3AD203B41FA5}">
                      <a16:colId xmlns:a16="http://schemas.microsoft.com/office/drawing/2014/main" val="3350585248"/>
                    </a:ext>
                  </a:extLst>
                </a:gridCol>
                <a:gridCol w="329184">
                  <a:extLst>
                    <a:ext uri="{9D8B030D-6E8A-4147-A177-3AD203B41FA5}">
                      <a16:colId xmlns:a16="http://schemas.microsoft.com/office/drawing/2014/main" val="3696353668"/>
                    </a:ext>
                  </a:extLst>
                </a:gridCol>
                <a:gridCol w="329184">
                  <a:extLst>
                    <a:ext uri="{9D8B030D-6E8A-4147-A177-3AD203B41FA5}">
                      <a16:colId xmlns:a16="http://schemas.microsoft.com/office/drawing/2014/main" val="3492564418"/>
                    </a:ext>
                  </a:extLst>
                </a:gridCol>
                <a:gridCol w="329184">
                  <a:extLst>
                    <a:ext uri="{9D8B030D-6E8A-4147-A177-3AD203B41FA5}">
                      <a16:colId xmlns:a16="http://schemas.microsoft.com/office/drawing/2014/main" val="2774351533"/>
                    </a:ext>
                  </a:extLst>
                </a:gridCol>
                <a:gridCol w="329184">
                  <a:extLst>
                    <a:ext uri="{9D8B030D-6E8A-4147-A177-3AD203B41FA5}">
                      <a16:colId xmlns:a16="http://schemas.microsoft.com/office/drawing/2014/main" val="1960684355"/>
                    </a:ext>
                  </a:extLst>
                </a:gridCol>
                <a:gridCol w="329184">
                  <a:extLst>
                    <a:ext uri="{9D8B030D-6E8A-4147-A177-3AD203B41FA5}">
                      <a16:colId xmlns:a16="http://schemas.microsoft.com/office/drawing/2014/main" val="4199184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143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- 2019-01-28 12:00:00 </a:t>
                      </a:r>
                      <a:r>
                        <a:rPr kumimoji="0" lang="en-US" sz="1000" b="0" i="0" u="none" strike="noStrike" kern="1200" cap="none" spc="0" normalizeH="0" baseline="0" noProof="0">
                          <a:ln>
                            <a:noFill/>
                          </a:ln>
                          <a:solidFill>
                            <a:prstClr val="black"/>
                          </a:solidFill>
                          <a:effectLst/>
                          <a:uLnTx/>
                          <a:uFillTx/>
                          <a:latin typeface="+mn-lt"/>
                          <a:ea typeface="+mn-ea"/>
                          <a:cs typeface="+mn-cs"/>
                        </a:rPr>
                        <a:t> 
 The road keeps rolling: get ahead of the elements with Pirelli P ZERO™ Velo 4S, the ultimate four seasons cycling tyre.
Discover more on velo.pirelli.com
#PZEROVelo #WinterCycling #roadcycling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https://scontent.xx.fbcdn.net/v/t15.13418-10/s720x720/50578547_367724593781632_192567873783201792_n.jpg?_nc_cat=106&amp;_nc_ht=scontent.xx&amp;oh=5919de2c799898bb08dfb1c6184eb5b8&amp;oe=5CFC4632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52431699"/>
                  </a:ext>
                </a:extLst>
              </a:tr>
            </a:tbl>
          </a:graphicData>
        </a:graphic>
      </p:graphicFrame>
      <p:sp>
        <p:nvSpPr>
          <p:cNvPr id="4" name="Text Placeholder 3">
            <a:extLst>
              <a:ext uri="{FF2B5EF4-FFF2-40B4-BE49-F238E27FC236}">
                <a16:creationId xmlns:a16="http://schemas.microsoft.com/office/drawing/2014/main" id="{62E88360-FCDE-4ED7-98FD-E5DBE4969DD3}"/>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527188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65858-7D9F-4F7D-97EC-2B3CB754B3E6}"/>
              </a:ext>
            </a:extLst>
          </p:cNvPr>
          <p:cNvSpPr>
            <a:spLocks noGrp="1"/>
          </p:cNvSpPr>
          <p:nvPr>
            <p:ph type="title"/>
          </p:nvPr>
        </p:nvSpPr>
        <p:spPr/>
        <p:txBody>
          <a:bodyPr/>
          <a:lstStyle/>
          <a:p>
            <a:r>
              <a:rPr lang="en-US"/>
              <a:t>Facebook Own Posts Table | Pirelli - 24 of 25</a:t>
            </a:r>
          </a:p>
        </p:txBody>
      </p:sp>
      <p:graphicFrame>
        <p:nvGraphicFramePr>
          <p:cNvPr id="5" name="Table Placeholder 4">
            <a:extLst>
              <a:ext uri="{FF2B5EF4-FFF2-40B4-BE49-F238E27FC236}">
                <a16:creationId xmlns:a16="http://schemas.microsoft.com/office/drawing/2014/main" id="{89A16967-E220-47CF-BC97-A615EE7C3054}"/>
              </a:ext>
            </a:extLst>
          </p:cNvPr>
          <p:cNvGraphicFramePr>
            <a:graphicFrameLocks noGrp="1"/>
          </p:cNvGraphicFramePr>
          <p:nvPr>
            <p:ph type="tbl" sz="quarter" idx="13"/>
            <p:extLst>
              <p:ext uri="{D42A27DB-BD31-4B8C-83A1-F6EECF244321}">
                <p14:modId xmlns:p14="http://schemas.microsoft.com/office/powerpoint/2010/main" val="3668449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4617017"/>
                    </a:ext>
                  </a:extLst>
                </a:gridCol>
                <a:gridCol w="905256">
                  <a:extLst>
                    <a:ext uri="{9D8B030D-6E8A-4147-A177-3AD203B41FA5}">
                      <a16:colId xmlns:a16="http://schemas.microsoft.com/office/drawing/2014/main" val="2204246815"/>
                    </a:ext>
                  </a:extLst>
                </a:gridCol>
                <a:gridCol w="329184">
                  <a:extLst>
                    <a:ext uri="{9D8B030D-6E8A-4147-A177-3AD203B41FA5}">
                      <a16:colId xmlns:a16="http://schemas.microsoft.com/office/drawing/2014/main" val="8702078"/>
                    </a:ext>
                  </a:extLst>
                </a:gridCol>
                <a:gridCol w="329184">
                  <a:extLst>
                    <a:ext uri="{9D8B030D-6E8A-4147-A177-3AD203B41FA5}">
                      <a16:colId xmlns:a16="http://schemas.microsoft.com/office/drawing/2014/main" val="2202281150"/>
                    </a:ext>
                  </a:extLst>
                </a:gridCol>
                <a:gridCol w="329184">
                  <a:extLst>
                    <a:ext uri="{9D8B030D-6E8A-4147-A177-3AD203B41FA5}">
                      <a16:colId xmlns:a16="http://schemas.microsoft.com/office/drawing/2014/main" val="1699784094"/>
                    </a:ext>
                  </a:extLst>
                </a:gridCol>
                <a:gridCol w="329184">
                  <a:extLst>
                    <a:ext uri="{9D8B030D-6E8A-4147-A177-3AD203B41FA5}">
                      <a16:colId xmlns:a16="http://schemas.microsoft.com/office/drawing/2014/main" val="3324593765"/>
                    </a:ext>
                  </a:extLst>
                </a:gridCol>
                <a:gridCol w="329184">
                  <a:extLst>
                    <a:ext uri="{9D8B030D-6E8A-4147-A177-3AD203B41FA5}">
                      <a16:colId xmlns:a16="http://schemas.microsoft.com/office/drawing/2014/main" val="2090498188"/>
                    </a:ext>
                  </a:extLst>
                </a:gridCol>
                <a:gridCol w="329184">
                  <a:extLst>
                    <a:ext uri="{9D8B030D-6E8A-4147-A177-3AD203B41FA5}">
                      <a16:colId xmlns:a16="http://schemas.microsoft.com/office/drawing/2014/main" val="540932695"/>
                    </a:ext>
                  </a:extLst>
                </a:gridCol>
                <a:gridCol w="329184">
                  <a:extLst>
                    <a:ext uri="{9D8B030D-6E8A-4147-A177-3AD203B41FA5}">
                      <a16:colId xmlns:a16="http://schemas.microsoft.com/office/drawing/2014/main" val="818967221"/>
                    </a:ext>
                  </a:extLst>
                </a:gridCol>
                <a:gridCol w="329184">
                  <a:extLst>
                    <a:ext uri="{9D8B030D-6E8A-4147-A177-3AD203B41FA5}">
                      <a16:colId xmlns:a16="http://schemas.microsoft.com/office/drawing/2014/main" val="3716720300"/>
                    </a:ext>
                  </a:extLst>
                </a:gridCol>
                <a:gridCol w="329184">
                  <a:extLst>
                    <a:ext uri="{9D8B030D-6E8A-4147-A177-3AD203B41FA5}">
                      <a16:colId xmlns:a16="http://schemas.microsoft.com/office/drawing/2014/main" val="3680294794"/>
                    </a:ext>
                  </a:extLst>
                </a:gridCol>
                <a:gridCol w="329184">
                  <a:extLst>
                    <a:ext uri="{9D8B030D-6E8A-4147-A177-3AD203B41FA5}">
                      <a16:colId xmlns:a16="http://schemas.microsoft.com/office/drawing/2014/main" val="1250646956"/>
                    </a:ext>
                  </a:extLst>
                </a:gridCol>
                <a:gridCol w="329184">
                  <a:extLst>
                    <a:ext uri="{9D8B030D-6E8A-4147-A177-3AD203B41FA5}">
                      <a16:colId xmlns:a16="http://schemas.microsoft.com/office/drawing/2014/main" val="300526075"/>
                    </a:ext>
                  </a:extLst>
                </a:gridCol>
                <a:gridCol w="329184">
                  <a:extLst>
                    <a:ext uri="{9D8B030D-6E8A-4147-A177-3AD203B41FA5}">
                      <a16:colId xmlns:a16="http://schemas.microsoft.com/office/drawing/2014/main" val="2218368305"/>
                    </a:ext>
                  </a:extLst>
                </a:gridCol>
                <a:gridCol w="329184">
                  <a:extLst>
                    <a:ext uri="{9D8B030D-6E8A-4147-A177-3AD203B41FA5}">
                      <a16:colId xmlns:a16="http://schemas.microsoft.com/office/drawing/2014/main" val="3828108247"/>
                    </a:ext>
                  </a:extLst>
                </a:gridCol>
                <a:gridCol w="329184">
                  <a:extLst>
                    <a:ext uri="{9D8B030D-6E8A-4147-A177-3AD203B41FA5}">
                      <a16:colId xmlns:a16="http://schemas.microsoft.com/office/drawing/2014/main" val="1057885746"/>
                    </a:ext>
                  </a:extLst>
                </a:gridCol>
                <a:gridCol w="329184">
                  <a:extLst>
                    <a:ext uri="{9D8B030D-6E8A-4147-A177-3AD203B41FA5}">
                      <a16:colId xmlns:a16="http://schemas.microsoft.com/office/drawing/2014/main" val="1076835491"/>
                    </a:ext>
                  </a:extLst>
                </a:gridCol>
                <a:gridCol w="329184">
                  <a:extLst>
                    <a:ext uri="{9D8B030D-6E8A-4147-A177-3AD203B41FA5}">
                      <a16:colId xmlns:a16="http://schemas.microsoft.com/office/drawing/2014/main" val="4047128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597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- 2019-01-28 10:24:13 </a:t>
                      </a:r>
                      <a:r>
                        <a:rPr kumimoji="0" lang="en-US" sz="1000" b="0" i="0" u="none" strike="noStrike" kern="1200" cap="none" spc="0" normalizeH="0" baseline="0" noProof="0">
                          <a:ln>
                            <a:noFill/>
                          </a:ln>
                          <a:solidFill>
                            <a:prstClr val="black"/>
                          </a:solidFill>
                          <a:effectLst/>
                          <a:uLnTx/>
                          <a:uFillTx/>
                          <a:latin typeface="+mn-lt"/>
                          <a:ea typeface="+mn-ea"/>
                          <a:cs typeface="+mn-cs"/>
                        </a:rPr>
                        <a:t> 
 A taste of P Zero will leave you wanting more. The smells, the sounds … the supercars. 
Immerse yourself in the world of P Zero: pirelli.com/global/en-ww/road/dubai-s-new-destination-for-motor-enthusiasts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https://scontent.xx.fbcdn.net/v/t15.13418-10/s720x720/49830739_2329650637045506_5310748721024073728_n.jpg?_nc_cat=110&amp;_nc_ht=scontent.xx&amp;oh=cb3b2604f765213ab24a53974ca9f1ed&amp;oe=5D236219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73641144"/>
                  </a:ext>
                </a:extLst>
              </a:tr>
            </a:tbl>
          </a:graphicData>
        </a:graphic>
      </p:graphicFrame>
      <p:sp>
        <p:nvSpPr>
          <p:cNvPr id="4" name="Text Placeholder 3">
            <a:extLst>
              <a:ext uri="{FF2B5EF4-FFF2-40B4-BE49-F238E27FC236}">
                <a16:creationId xmlns:a16="http://schemas.microsoft.com/office/drawing/2014/main" id="{124A0119-04BD-4EBE-8701-C4111EA71B2C}"/>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24070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4F2BD-7E5A-4C3C-A223-2A81501B9B5E}"/>
              </a:ext>
            </a:extLst>
          </p:cNvPr>
          <p:cNvSpPr>
            <a:spLocks noGrp="1"/>
          </p:cNvSpPr>
          <p:nvPr>
            <p:ph type="title"/>
          </p:nvPr>
        </p:nvSpPr>
        <p:spPr/>
        <p:txBody>
          <a:bodyPr/>
          <a:lstStyle/>
          <a:p>
            <a:r>
              <a:rPr lang="en-US"/>
              <a:t>Facebook Own Posts Table | Pirelli - 25 of 25</a:t>
            </a:r>
          </a:p>
        </p:txBody>
      </p:sp>
      <p:graphicFrame>
        <p:nvGraphicFramePr>
          <p:cNvPr id="5" name="Table Placeholder 4">
            <a:extLst>
              <a:ext uri="{FF2B5EF4-FFF2-40B4-BE49-F238E27FC236}">
                <a16:creationId xmlns:a16="http://schemas.microsoft.com/office/drawing/2014/main" id="{30583C1F-4DEC-4583-9132-5F731C2319B7}"/>
              </a:ext>
            </a:extLst>
          </p:cNvPr>
          <p:cNvGraphicFramePr>
            <a:graphicFrameLocks noGrp="1"/>
          </p:cNvGraphicFramePr>
          <p:nvPr>
            <p:ph type="tbl" sz="quarter" idx="13"/>
            <p:extLst>
              <p:ext uri="{D42A27DB-BD31-4B8C-83A1-F6EECF244321}">
                <p14:modId xmlns:p14="http://schemas.microsoft.com/office/powerpoint/2010/main" val="222439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7586290"/>
                    </a:ext>
                  </a:extLst>
                </a:gridCol>
                <a:gridCol w="905256">
                  <a:extLst>
                    <a:ext uri="{9D8B030D-6E8A-4147-A177-3AD203B41FA5}">
                      <a16:colId xmlns:a16="http://schemas.microsoft.com/office/drawing/2014/main" val="2382778495"/>
                    </a:ext>
                  </a:extLst>
                </a:gridCol>
                <a:gridCol w="329184">
                  <a:extLst>
                    <a:ext uri="{9D8B030D-6E8A-4147-A177-3AD203B41FA5}">
                      <a16:colId xmlns:a16="http://schemas.microsoft.com/office/drawing/2014/main" val="2723269969"/>
                    </a:ext>
                  </a:extLst>
                </a:gridCol>
                <a:gridCol w="329184">
                  <a:extLst>
                    <a:ext uri="{9D8B030D-6E8A-4147-A177-3AD203B41FA5}">
                      <a16:colId xmlns:a16="http://schemas.microsoft.com/office/drawing/2014/main" val="2279305375"/>
                    </a:ext>
                  </a:extLst>
                </a:gridCol>
                <a:gridCol w="329184">
                  <a:extLst>
                    <a:ext uri="{9D8B030D-6E8A-4147-A177-3AD203B41FA5}">
                      <a16:colId xmlns:a16="http://schemas.microsoft.com/office/drawing/2014/main" val="1203545394"/>
                    </a:ext>
                  </a:extLst>
                </a:gridCol>
                <a:gridCol w="329184">
                  <a:extLst>
                    <a:ext uri="{9D8B030D-6E8A-4147-A177-3AD203B41FA5}">
                      <a16:colId xmlns:a16="http://schemas.microsoft.com/office/drawing/2014/main" val="2469822359"/>
                    </a:ext>
                  </a:extLst>
                </a:gridCol>
                <a:gridCol w="329184">
                  <a:extLst>
                    <a:ext uri="{9D8B030D-6E8A-4147-A177-3AD203B41FA5}">
                      <a16:colId xmlns:a16="http://schemas.microsoft.com/office/drawing/2014/main" val="3462140549"/>
                    </a:ext>
                  </a:extLst>
                </a:gridCol>
                <a:gridCol w="329184">
                  <a:extLst>
                    <a:ext uri="{9D8B030D-6E8A-4147-A177-3AD203B41FA5}">
                      <a16:colId xmlns:a16="http://schemas.microsoft.com/office/drawing/2014/main" val="1052980371"/>
                    </a:ext>
                  </a:extLst>
                </a:gridCol>
                <a:gridCol w="329184">
                  <a:extLst>
                    <a:ext uri="{9D8B030D-6E8A-4147-A177-3AD203B41FA5}">
                      <a16:colId xmlns:a16="http://schemas.microsoft.com/office/drawing/2014/main" val="2482495079"/>
                    </a:ext>
                  </a:extLst>
                </a:gridCol>
                <a:gridCol w="329184">
                  <a:extLst>
                    <a:ext uri="{9D8B030D-6E8A-4147-A177-3AD203B41FA5}">
                      <a16:colId xmlns:a16="http://schemas.microsoft.com/office/drawing/2014/main" val="2790969852"/>
                    </a:ext>
                  </a:extLst>
                </a:gridCol>
                <a:gridCol w="329184">
                  <a:extLst>
                    <a:ext uri="{9D8B030D-6E8A-4147-A177-3AD203B41FA5}">
                      <a16:colId xmlns:a16="http://schemas.microsoft.com/office/drawing/2014/main" val="127896242"/>
                    </a:ext>
                  </a:extLst>
                </a:gridCol>
                <a:gridCol w="329184">
                  <a:extLst>
                    <a:ext uri="{9D8B030D-6E8A-4147-A177-3AD203B41FA5}">
                      <a16:colId xmlns:a16="http://schemas.microsoft.com/office/drawing/2014/main" val="2050082631"/>
                    </a:ext>
                  </a:extLst>
                </a:gridCol>
                <a:gridCol w="329184">
                  <a:extLst>
                    <a:ext uri="{9D8B030D-6E8A-4147-A177-3AD203B41FA5}">
                      <a16:colId xmlns:a16="http://schemas.microsoft.com/office/drawing/2014/main" val="2959542637"/>
                    </a:ext>
                  </a:extLst>
                </a:gridCol>
                <a:gridCol w="329184">
                  <a:extLst>
                    <a:ext uri="{9D8B030D-6E8A-4147-A177-3AD203B41FA5}">
                      <a16:colId xmlns:a16="http://schemas.microsoft.com/office/drawing/2014/main" val="1917822055"/>
                    </a:ext>
                  </a:extLst>
                </a:gridCol>
                <a:gridCol w="329184">
                  <a:extLst>
                    <a:ext uri="{9D8B030D-6E8A-4147-A177-3AD203B41FA5}">
                      <a16:colId xmlns:a16="http://schemas.microsoft.com/office/drawing/2014/main" val="2591119563"/>
                    </a:ext>
                  </a:extLst>
                </a:gridCol>
                <a:gridCol w="329184">
                  <a:extLst>
                    <a:ext uri="{9D8B030D-6E8A-4147-A177-3AD203B41FA5}">
                      <a16:colId xmlns:a16="http://schemas.microsoft.com/office/drawing/2014/main" val="3980178242"/>
                    </a:ext>
                  </a:extLst>
                </a:gridCol>
                <a:gridCol w="329184">
                  <a:extLst>
                    <a:ext uri="{9D8B030D-6E8A-4147-A177-3AD203B41FA5}">
                      <a16:colId xmlns:a16="http://schemas.microsoft.com/office/drawing/2014/main" val="587089166"/>
                    </a:ext>
                  </a:extLst>
                </a:gridCol>
                <a:gridCol w="329184">
                  <a:extLst>
                    <a:ext uri="{9D8B030D-6E8A-4147-A177-3AD203B41FA5}">
                      <a16:colId xmlns:a16="http://schemas.microsoft.com/office/drawing/2014/main" val="3283165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0217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Pirelli - 2019-01-28 10:24:13 </a:t>
                      </a:r>
                      <a:r>
                        <a:rPr kumimoji="0" lang="en-US" sz="1000" b="0" i="0" u="none" strike="noStrike" kern="1200" cap="none" spc="0" normalizeH="0" baseline="0" noProof="0">
                          <a:ln>
                            <a:noFill/>
                          </a:ln>
                          <a:solidFill>
                            <a:prstClr val="black"/>
                          </a:solidFill>
                          <a:effectLst/>
                          <a:uLnTx/>
                          <a:uFillTx/>
                          <a:latin typeface="+mn-lt"/>
                          <a:ea typeface="+mn-ea"/>
                          <a:cs typeface="+mn-cs"/>
                        </a:rPr>
                        <a:t> 
 Your winter tyres deserve the right care. Take a look at some tips to store them correctly for the rest of the year. pirelli.com/tyres/en-ww/car/winter-drive-tips 
#Pirelli #PirelliWinterTips #AllinControl #WinterTires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https://scontent.xx.fbcdn.net/v/t1.0-9/p720x720/50230578_2301405203212174_7883602077434249216_o.jpg?_nc_cat=102&amp;_nc_ht=scontent.xx&amp;oh=8bad0a9753468107fedcb4cc124652f5&amp;oe=5CF67896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3700220"/>
                  </a:ext>
                </a:extLst>
              </a:tr>
            </a:tbl>
          </a:graphicData>
        </a:graphic>
      </p:graphicFrame>
      <p:sp>
        <p:nvSpPr>
          <p:cNvPr id="4" name="Text Placeholder 3">
            <a:extLst>
              <a:ext uri="{FF2B5EF4-FFF2-40B4-BE49-F238E27FC236}">
                <a16:creationId xmlns:a16="http://schemas.microsoft.com/office/drawing/2014/main" id="{F92A96A6-4694-4A53-ADA6-C70B522C93B4}"/>
              </a:ext>
            </a:extLst>
          </p:cNvPr>
          <p:cNvSpPr>
            <a:spLocks noGrp="1"/>
          </p:cNvSpPr>
          <p:nvPr>
            <p:ph type="body" sz="quarter" idx="14"/>
          </p:nvPr>
        </p:nvSpPr>
        <p:spPr/>
        <p:txBody>
          <a:bodyPr/>
          <a:lstStyle/>
          <a:p>
            <a:r>
              <a:rPr lang="en-US"/>
              <a:t>02/01/2018 - 02/21/2019</a:t>
            </a:r>
          </a:p>
        </p:txBody>
      </p:sp>
    </p:spTree>
    <p:extLst>
      <p:ext uri="{BB962C8B-B14F-4D97-AF65-F5344CB8AC3E}">
        <p14:creationId xmlns:p14="http://schemas.microsoft.com/office/powerpoint/2010/main" val="40493139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2502</Words>
  <Application>Microsoft Office PowerPoint</Application>
  <PresentationFormat>On-screen Show (4:3)</PresentationFormat>
  <Paragraphs>945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Own Posts Table | Pirelli - 1 of 25</vt:lpstr>
      <vt:lpstr>Facebook Own Posts Table | Pirelli - 2 of 25</vt:lpstr>
      <vt:lpstr>Facebook Own Posts Table | Pirelli - 3 of 25</vt:lpstr>
      <vt:lpstr>Facebook Own Posts Table | Pirelli - 4 of 25</vt:lpstr>
      <vt:lpstr>Facebook Own Posts Table | Pirelli - 5 of 25</vt:lpstr>
      <vt:lpstr>Facebook Own Posts Table | Pirelli - 6 of 25</vt:lpstr>
      <vt:lpstr>Facebook Own Posts Table | Pirelli - 7 of 25</vt:lpstr>
      <vt:lpstr>Facebook Own Posts Table | Pirelli - 8 of 25</vt:lpstr>
      <vt:lpstr>Facebook Own Posts Table | Pirelli - 9 of 25</vt:lpstr>
      <vt:lpstr>Facebook Own Posts Table | Pirelli - 10 of 25</vt:lpstr>
      <vt:lpstr>Facebook Own Posts Table | Pirelli - 11 of 25</vt:lpstr>
      <vt:lpstr>Facebook Own Posts Table | Pirelli - 12 of 25</vt:lpstr>
      <vt:lpstr>Facebook Own Posts Table | Pirelli - 13 of 25</vt:lpstr>
      <vt:lpstr>Facebook Own Posts Table | Pirelli - 14 of 25</vt:lpstr>
      <vt:lpstr>Facebook Own Posts Table | Pirelli - 15 of 25</vt:lpstr>
      <vt:lpstr>Facebook Own Posts Table | Pirelli - 16 of 25</vt:lpstr>
      <vt:lpstr>Facebook Own Posts Table | Pirelli - 17 of 25</vt:lpstr>
      <vt:lpstr>Facebook Own Posts Table | Pirelli - 18 of 25</vt:lpstr>
      <vt:lpstr>Facebook Own Posts Table | Pirelli - 19 of 25</vt:lpstr>
      <vt:lpstr>Facebook Own Posts Table | Pirelli - 20 of 25</vt:lpstr>
      <vt:lpstr>Facebook Own Posts Table | Pirelli - 21 of 25</vt:lpstr>
      <vt:lpstr>Facebook Own Posts Table | Pirelli - 22 of 25</vt:lpstr>
      <vt:lpstr>Facebook Own Posts Table | Pirelli - 23 of 25</vt:lpstr>
      <vt:lpstr>Facebook Own Posts Table | Pirelli - 24 of 25</vt:lpstr>
      <vt:lpstr>Facebook Own Posts Table | Pirelli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2019-02-21T14:35:46Z</dcterms:created>
  <dcterms:modified xsi:type="dcterms:W3CDTF">2019-02-21T14:47:21Z</dcterms:modified>
</cp:coreProperties>
</file>