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B311-E8C6-4B25-98A5-177C6174B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B520C-737D-4202-AAAF-AFA68BB3A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999234"/>
              </p:ext>
            </p:extLst>
          </p:nvPr>
        </p:nvGraphicFramePr>
        <p:xfrm>
          <a:off x="457200" y="1731963"/>
          <a:ext cx="8229594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7331760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132359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052493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302984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04363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838835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281659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465283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935221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2549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76112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928491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395222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25808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274183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53318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30129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852753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044584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20066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900480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425563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991388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06661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223204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062676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122143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12351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479174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738260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42508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841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BC1FA-091D-480D-8002-041D1BED6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46307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2E2D-1F4A-4DEC-8A01-7B80CBCB2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010654-A804-4BDB-9FB7-A2D1771A3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077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8686538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081800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57704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648968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523788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511796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81348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30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721604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909433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248972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879872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621436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925305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8461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589600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3273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04235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467832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192689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93225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76368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206732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66866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37588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364324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030100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787286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05034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139193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65199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99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PORTUG.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1585.4782608696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251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F2886-0B98-402C-A06A-C4FC3D50A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2815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5C4E-2119-4E8B-BFB7-1416C1AC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E367A-7DA4-4A1A-81D9-DFBFB5A1F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5720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4717149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33354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56143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41583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807680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787402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76088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641318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46784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89901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73589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247898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18742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60266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533668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47357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11706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07029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8661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15840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72719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28518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71186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929074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045451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945658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18043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4755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554645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23586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3847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02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97245.25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6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C36E5-5767-4825-8E45-F29EE5934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94796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35421-65FF-4B8A-B933-D341D10C4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EC0A08-29FB-4D43-A7A0-AE9D67A66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100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1585590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03284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8168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315159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5561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185333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158364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17614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805845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49198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374458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346931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83922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962241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169938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359058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71086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492547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17678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054282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20910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675644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180605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74442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829691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962660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816452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51095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383904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21050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1981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7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AUSTRAL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653.08695652174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099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80B2C-F2B1-4D63-BF19-2D8940B0C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12684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22C7-F227-43BF-A4E4-10FEAB7D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0523B-C662-49EC-B5E1-E6C2DEA53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833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798229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374560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30963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048102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93072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492327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023598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54274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804855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615023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716113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803464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245970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758414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46132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03557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430914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551017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217567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719098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010485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12574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014197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17254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380595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240468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880426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878684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283588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778921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27937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3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5364.0760869565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91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733BB-6EDB-4A9C-9FE1-AE8C73477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6757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3D702-6377-46C3-91FE-6BD49FD8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1BDD4-B965-40CB-8094-DEDD3C5A3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380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5292358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109031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36002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91820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3914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34204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708056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363986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68437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940658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627225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14861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2184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428287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72503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53620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190101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010532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824353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749203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61269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435288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23813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362572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559785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816078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035535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957253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304370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058389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6344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4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470.17391304348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049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05AAB-FB93-4948-99FC-F8F247B9D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200826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EAEA-5223-4D24-826D-8FD50171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63472D-CFD0-4C93-B695-59E0D38C6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2722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1153203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027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486086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915872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913527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18229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2839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18839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845768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835856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652843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310509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931179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317776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78671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800764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804922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445084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30771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833376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999723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055550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532768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400956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689068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557858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897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02586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14385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851212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842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10580.967391304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28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952CD-A97B-4FF4-8C8F-5D63C5D5D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57878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97FE2-8606-4B05-B4B7-30D7349C5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AD4DA-CA99-4126-8B33-D7D0637D1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585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6326840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28826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489499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352918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491068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265849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023459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362830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766175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330900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024748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90092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10838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027071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48048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570460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77966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533232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741210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882919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56091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0514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588546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230598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96595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983227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22319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845869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887574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670193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781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59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2319.2608695652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329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5D779-B217-4C71-84F8-D14CA1B61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34872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B177B-0C8F-43A1-BFCE-51EE18CEE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3140D-678B-4427-8BEC-12FA11B98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902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1727423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605013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522192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763926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934283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01117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680455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318105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50754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476311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315998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37627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77829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676758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04340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326823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89683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56605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819142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053120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955713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304239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44726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73411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482927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520306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428802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02213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134605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20188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61221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61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88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925B7-5D56-4139-9462-5DA351C2F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2141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84762-0E52-4082-961D-B9B6867CD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5223D-21CB-4C19-A594-5D0C9F2C0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770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035985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75502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941849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052797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893763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994312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13703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3789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307703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638373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090272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417797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90975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64565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82936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706213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54930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47767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195535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89228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488928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470965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269712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450960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71652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02354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335670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1005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89035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30344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16119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60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INTNL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11373.586956522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275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3E5DB-F77B-42D8-A405-45A472C4A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15949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79763-571D-4777-8E03-642877B0A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D6842-C116-4AAE-84D0-0884473903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711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0819853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74849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709025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552707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41171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865136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09205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375122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824133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466257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19949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50923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03836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80974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913932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119850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26406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223904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098865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88529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84243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273508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63799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001960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58875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963929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109279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204834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133285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52232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43222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65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538.57608695652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152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C2A37-10BD-4BD4-B478-44E502A77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56411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ABBA-2464-40D9-A872-B82605FD4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3046D6-02BB-4BB9-BD1F-595E84689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079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9120075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523306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189352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87903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072290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31375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85650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11799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03405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506300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65866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360503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136969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64025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496652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124623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0280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497675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874208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583244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800474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548831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970831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80522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07408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82391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930008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34039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901292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824101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07434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4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29535.782608696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767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60637-2122-44D8-88FE-E4EEC2D04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656584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E109D-4AB8-4B0C-8FAD-AD8565591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8E7D76-5731-41B7-8CDB-AE60CC580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351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2449017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387794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416400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585887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630981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794947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700039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778061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03483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052811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41218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8629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16245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282511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813240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81292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315541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799354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79381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02038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858156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786379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889433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905010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473090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98183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547173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707403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38990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378994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92529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410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ED6C2-6C3E-46C5-AC20-E5B9576A9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90721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40C66-23A3-4588-9DFD-27729BDA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E7B25-A8FE-45D7-BC08-F50D322A7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98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6759155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385728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70137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26255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526834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253358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493775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24354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455251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13879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743453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915216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83682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488288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406212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607422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641597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659887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534024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098274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848629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856737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275892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900259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555531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842777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051731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669397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009767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8049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942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6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SWITZ.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1401.8369565217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505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D19A3-87E3-46C4-A4AF-0F7E43608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35000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7C95-1004-489D-A62F-1421E4004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F75C51-98FF-46F7-97F9-124F6E228F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837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7342857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862838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999216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385869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930399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12794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086134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799103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405270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48171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339937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880778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035445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408957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923377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54543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56623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1291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865683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597678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109898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363299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207743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144455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812211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29483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365051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503741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622179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443639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69326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1278.4347826087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605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4FC6C-FC81-4C82-B469-F0FCB613D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1693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27A64-FDD3-4367-BFBB-B689AC976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5836B-8620-4643-A5CB-23A1157F62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6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2117107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491324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7593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944205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942136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264632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975111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995134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241153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989866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70179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93703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370790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169840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211122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135236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380761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50113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542211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669781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564662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93627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611186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5522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760734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419761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89304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003679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087150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5794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312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83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122.39130434783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017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E6795-CBFE-4E05-BB9C-829995CBA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49403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12148-7371-4622-92B0-854B99AE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B9D40-0AC0-46F5-8E07-6B577B3A6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601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0636049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424291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834185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425193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413805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48865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464875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542035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059437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655290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70349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286573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20673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66274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315683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979975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967459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755056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639040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416294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286218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890274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53701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307361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133687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882346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70464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68815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529051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42487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23472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81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757.3152173913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280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054D9-39D7-4CC4-8951-087F17179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121860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C66C6-FF24-4ABA-9AB8-74E2D8124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017860-6189-4CD1-B611-1AD12EF62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079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5754211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39240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3222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250192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848581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32386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47488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454444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606454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912870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67533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408965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407309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00713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268936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733368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288439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6369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89097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491845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202137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970103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477780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095702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74238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138497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898941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56072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630779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317294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22403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2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Garofalo 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665.83695652174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095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967A8-D6E5-436F-92AD-10FEAF71F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66059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15</TotalTime>
  <Words>2040</Words>
  <Application>Microsoft Office PowerPoint</Application>
  <PresentationFormat>On-screen Show (4:3)</PresentationFormat>
  <Paragraphs>1121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Facebook Key Metrics Table | All Pages - 1 of 18</vt:lpstr>
      <vt:lpstr>Facebook Key Metrics Table | All Pages - 2 of 18</vt:lpstr>
      <vt:lpstr>Facebook Key Metrics Table | All Pages - 3 of 18</vt:lpstr>
      <vt:lpstr>Facebook Key Metrics Table | All Pages - 4 of 18</vt:lpstr>
      <vt:lpstr>Facebook Key Metrics Table | All Pages - 5 of 18</vt:lpstr>
      <vt:lpstr>Facebook Key Metrics Table | All Pages - 6 of 18</vt:lpstr>
      <vt:lpstr>Facebook Key Metrics Table | All Pages - 7 of 18</vt:lpstr>
      <vt:lpstr>Facebook Key Metrics Table | All Pages - 8 of 18</vt:lpstr>
      <vt:lpstr>Facebook Key Metrics Table | All Pages - 9 of 18</vt:lpstr>
      <vt:lpstr>Facebook Key Metrics Table | All Pages - 10 of 18</vt:lpstr>
      <vt:lpstr>Facebook Key Metrics Table | All Pages - 11 of 18</vt:lpstr>
      <vt:lpstr>Facebook Key Metrics Table | All Pages - 12 of 18</vt:lpstr>
      <vt:lpstr>Facebook Key Metrics Table | All Pages - 13 of 18</vt:lpstr>
      <vt:lpstr>Facebook Key Metrics Table | All Pages - 14 of 18</vt:lpstr>
      <vt:lpstr>Facebook Key Metrics Table | All Pages - 15 of 18</vt:lpstr>
      <vt:lpstr>Facebook Key Metrics Table | All Pages - 16 of 18</vt:lpstr>
      <vt:lpstr>Facebook Key Metrics Table | All Pages - 17 of 18</vt:lpstr>
      <vt:lpstr>Facebook Key Metrics Table | All Pages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2018-10-09T13:56:14Z</dcterms:created>
  <dcterms:modified xsi:type="dcterms:W3CDTF">2018-10-09T14:12:14Z</dcterms:modified>
</cp:coreProperties>
</file>