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EA87-C748-4CA6-B1BC-331F2270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D21C3A-CE5E-457C-AB98-8C0350C6E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227522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1764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5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680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23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462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31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537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94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76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22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5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71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515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238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950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150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329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833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458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412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72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151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584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1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591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979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970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37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DB887-E282-4F5A-A97C-3EE5BE68F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4249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0F8AA-AE20-489B-AD6A-EEFB808D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5D141-192E-4B6C-81FA-C49BF42D7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631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88006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982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684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56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17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013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0256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90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636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235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574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948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451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73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440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124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89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67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466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314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915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26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6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330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815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820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80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4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Loacker BUL - 2018-07-27 05:00:02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Един малък тест, за да сте сигурни, че знаете какво опитвате 😀 #Loacker #ДоброЗабавление 
А) Какаото е вкусно, но не е верния отговор! Опитай отново!
Б) Наистина трябва да обичаш Napolitaner щом виждаш лешници навсякъде! Опитай отново!  
В) Да! Зърната от Бърбън ванилия са отличителната съставка на тези вафли! Поздравления!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58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2CE6D-5484-4866-9DE5-FF5CD942D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8174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8A462-FDF2-47F8-8FF0-BC809027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019C4-55EE-44E1-BB7A-5D0457E40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721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07606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523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038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982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71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840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613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98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45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548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38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39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357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013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170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51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03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40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324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12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695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72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4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361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334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558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223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3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Loacker BUL - 2018-07-21 07:00:02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Розово докосване с това лесно хапване от @acozykitchen; перфектно за плажа или за път. Вашите деца ще се насладят на тази #ИстинскаНаслада, както и вие!
https://www.facebook.com/ACozyKitchen/videos/2132645890108609/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594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9091B-0B74-4DE0-8928-9A1771126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93996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9773-91F3-4354-9A88-01455AC9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BD45D-1F2A-4A4A-8C56-2DC910C51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2742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0672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812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346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864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310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787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811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387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334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341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478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23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67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27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074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181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751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921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478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551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466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961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27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424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216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808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916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98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Loacker BUL - 2018-07-18 03:00:00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С добра компания можеш да стигнеш по-високо 🔝 
#Loacker #CheBontà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28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8EC2-1740-4259-8DF0-D68F42F82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46696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8937-AD16-4B24-9434-9F6421BA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96C1D2-AA30-43B2-9CB1-698BF54F8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805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52519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1378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546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904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46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894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022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364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88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22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58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1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032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378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264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003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38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090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645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8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55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38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84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549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35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964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71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9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Loacker BUL - 2018-07-16 13:00:01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Всеки обича чийзкейк, особено когато вкусотиите на Loacker не само го покриват, но също така го изпълват! Пригответе това бързо и вкусно хапване с рецептата на @myfussyeater и споделете с #SnackPureGoodness 
https://www.facebook.com/myfussyeater/videos/1577055312417995/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301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371DE-01B9-4BE2-AA99-3BD21F34A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75515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D48BA-C5AE-4FEF-98C4-8AD22EF0A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7F924-1199-4272-B9A9-40BD14001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103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94134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47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839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991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969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70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829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51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911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647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012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213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207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912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961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361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57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309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844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811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653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87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270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296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53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408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073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0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Loacker BUL - 2018-07-11 05:00:02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Loacker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Боровинка-Йогурт, синята страна на насладата. ☀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Loacker #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Лято #синьо #синьолято #ИстинскаНаслада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5FAE4-8083-4C69-9049-701B5B062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86000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D9642-94AB-4109-B3DB-B02D20A6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Loacker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9E9C9-39CE-44DE-B59A-ACD21DD87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896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66143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935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88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19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279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26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738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53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000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37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338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049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59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016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38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827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186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207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257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70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738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20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56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744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247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630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953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Loacker BUL - 2018-07-02 05:00:00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Насладете се на всяка хапка от лятото☀ 
#Loacker #ПриродатаЗнае #Лято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17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9EE2A-D480-4D78-BB62-253EA3DBA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85249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625</Words>
  <Application>Microsoft Office PowerPoint</Application>
  <PresentationFormat>On-screen Show (4:3)</PresentationFormat>
  <Paragraphs>359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Own Posts Table | Loacker - 1 of 7</vt:lpstr>
      <vt:lpstr>Facebook Own Posts Table | Loacker - 2 of 7</vt:lpstr>
      <vt:lpstr>Facebook Own Posts Table | Loacker - 3 of 7</vt:lpstr>
      <vt:lpstr>Facebook Own Posts Table | Loacker - 4 of 7</vt:lpstr>
      <vt:lpstr>Facebook Own Posts Table | Loacker - 5 of 7</vt:lpstr>
      <vt:lpstr>Facebook Own Posts Table | Loacker - 6 of 7</vt:lpstr>
      <vt:lpstr>Facebook Own Posts Table | Loacker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Loacker - 1 of 7</dc:title>
  <dc:creator>Administrator</dc:creator>
  <cp:lastModifiedBy>Administrator</cp:lastModifiedBy>
  <cp:revision>1</cp:revision>
  <dcterms:created xsi:type="dcterms:W3CDTF">2018-08-31T09:46:10Z</dcterms:created>
  <dcterms:modified xsi:type="dcterms:W3CDTF">2018-08-31T09:49:16Z</dcterms:modified>
</cp:coreProperties>
</file>