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867F-4AD5-9EB2-401DBC2BC68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Sheet1!$C$2:$C$15</c:f>
            </c:numRef>
          </c:val>
          <c:smooth val="0"/>
          <c:extLst>
            <c:ext xmlns:c16="http://schemas.microsoft.com/office/drawing/2014/chart" uri="{C3380CC4-5D6E-409C-BE32-E72D297353CC}">
              <c16:uniqueId val="{00000001-867F-4AD5-9EB2-401DBC2BC68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Sheet1!$D$2:$D$15</c:f>
            </c:numRef>
          </c:val>
          <c:smooth val="0"/>
          <c:extLst>
            <c:ext xmlns:c16="http://schemas.microsoft.com/office/drawing/2014/chart" uri="{C3380CC4-5D6E-409C-BE32-E72D297353CC}">
              <c16:uniqueId val="{00000002-867F-4AD5-9EB2-401DBC2BC68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Sheet1!$E$2:$E$15</c:f>
            </c:numRef>
          </c:val>
          <c:smooth val="0"/>
          <c:extLst>
            <c:ext xmlns:c16="http://schemas.microsoft.com/office/drawing/2014/chart" uri="{C3380CC4-5D6E-409C-BE32-E72D297353CC}">
              <c16:uniqueId val="{00000003-867F-4AD5-9EB2-401DBC2BC68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Sheet1!$F$2:$F$15</c:f>
            </c:numRef>
          </c:val>
          <c:smooth val="0"/>
          <c:extLst>
            <c:ext xmlns:c16="http://schemas.microsoft.com/office/drawing/2014/chart" uri="{C3380CC4-5D6E-409C-BE32-E72D297353CC}">
              <c16:uniqueId val="{00000004-867F-4AD5-9EB2-401DBC2BC68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Sheet1!$G$2:$G$15</c:f>
            </c:numRef>
          </c:val>
          <c:smooth val="0"/>
          <c:extLst>
            <c:ext xmlns:c16="http://schemas.microsoft.com/office/drawing/2014/chart" uri="{C3380CC4-5D6E-409C-BE32-E72D297353CC}">
              <c16:uniqueId val="{00000005-867F-4AD5-9EB2-401DBC2BC68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Sheet1!$H$2:$H$15</c:f>
            </c:numRef>
          </c:val>
          <c:smooth val="0"/>
          <c:extLst>
            <c:ext xmlns:c16="http://schemas.microsoft.com/office/drawing/2014/chart" uri="{C3380CC4-5D6E-409C-BE32-E72D297353CC}">
              <c16:uniqueId val="{00000006-867F-4AD5-9EB2-401DBC2BC68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Sheet1!$I$2:$I$15</c:f>
            </c:numRef>
          </c:val>
          <c:smooth val="0"/>
          <c:extLst>
            <c:ext xmlns:c16="http://schemas.microsoft.com/office/drawing/2014/chart" uri="{C3380CC4-5D6E-409C-BE32-E72D297353CC}">
              <c16:uniqueId val="{00000007-867F-4AD5-9EB2-401DBC2BC68C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Sheet1!$J$2:$J$15</c:f>
            </c:numRef>
          </c:val>
          <c:smooth val="0"/>
          <c:extLst>
            <c:ext xmlns:c16="http://schemas.microsoft.com/office/drawing/2014/chart" uri="{C3380CC4-5D6E-409C-BE32-E72D297353CC}">
              <c16:uniqueId val="{00000008-867F-4AD5-9EB2-401DBC2BC68C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Sheet1!$K$2:$K$15</c:f>
            </c:numRef>
          </c:val>
          <c:smooth val="0"/>
          <c:extLst>
            <c:ext xmlns:c16="http://schemas.microsoft.com/office/drawing/2014/chart" uri="{C3380CC4-5D6E-409C-BE32-E72D297353CC}">
              <c16:uniqueId val="{00000009-867F-4AD5-9EB2-401DBC2BC68C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Sheet1!$L$2:$L$15</c:f>
            </c:numRef>
          </c:val>
          <c:smooth val="0"/>
          <c:extLst>
            <c:ext xmlns:c16="http://schemas.microsoft.com/office/drawing/2014/chart" uri="{C3380CC4-5D6E-409C-BE32-E72D297353CC}">
              <c16:uniqueId val="{0000000A-867F-4AD5-9EB2-401DBC2BC68C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Sheet1!$M$2:$M$15</c:f>
            </c:numRef>
          </c:val>
          <c:smooth val="0"/>
          <c:extLst>
            <c:ext xmlns:c16="http://schemas.microsoft.com/office/drawing/2014/chart" uri="{C3380CC4-5D6E-409C-BE32-E72D297353CC}">
              <c16:uniqueId val="{0000000B-867F-4AD5-9EB2-401DBC2BC68C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Sheet1!$N$2:$N$15</c:f>
            </c:numRef>
          </c:val>
          <c:smooth val="0"/>
          <c:extLst>
            <c:ext xmlns:c16="http://schemas.microsoft.com/office/drawing/2014/chart" uri="{C3380CC4-5D6E-409C-BE32-E72D297353CC}">
              <c16:uniqueId val="{0000000C-867F-4AD5-9EB2-401DBC2BC68C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Sheet1!$O$2:$O$15</c:f>
            </c:numRef>
          </c:val>
          <c:smooth val="0"/>
          <c:extLst>
            <c:ext xmlns:c16="http://schemas.microsoft.com/office/drawing/2014/chart" uri="{C3380CC4-5D6E-409C-BE32-E72D297353CC}">
              <c16:uniqueId val="{0000000D-867F-4AD5-9EB2-401DBC2BC68C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Sheet1!$P$2:$P$15</c:f>
            </c:numRef>
          </c:val>
          <c:smooth val="0"/>
          <c:extLst>
            <c:ext xmlns:c16="http://schemas.microsoft.com/office/drawing/2014/chart" uri="{C3380CC4-5D6E-409C-BE32-E72D297353CC}">
              <c16:uniqueId val="{0000000E-867F-4AD5-9EB2-401DBC2BC68C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Sheet1!$Q$2:$Q$15</c:f>
            </c:numRef>
          </c:val>
          <c:smooth val="0"/>
          <c:extLst>
            <c:ext xmlns:c16="http://schemas.microsoft.com/office/drawing/2014/chart" uri="{C3380CC4-5D6E-409C-BE32-E72D297353CC}">
              <c16:uniqueId val="{0000000F-867F-4AD5-9EB2-401DBC2BC68C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Sheet1!$R$2:$R$15</c:f>
            </c:numRef>
          </c:val>
          <c:smooth val="0"/>
          <c:extLst>
            <c:ext xmlns:c16="http://schemas.microsoft.com/office/drawing/2014/chart" uri="{C3380CC4-5D6E-409C-BE32-E72D297353CC}">
              <c16:uniqueId val="{00000010-867F-4AD5-9EB2-401DBC2BC68C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Sheet1!$S$2:$S$15</c:f>
            </c:numRef>
          </c:val>
          <c:smooth val="0"/>
          <c:extLst>
            <c:ext xmlns:c16="http://schemas.microsoft.com/office/drawing/2014/chart" uri="{C3380CC4-5D6E-409C-BE32-E72D297353CC}">
              <c16:uniqueId val="{00000011-867F-4AD5-9EB2-401DBC2BC68C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Sheet1!$T$2:$T$15</c:f>
            </c:numRef>
          </c:val>
          <c:smooth val="0"/>
          <c:extLst>
            <c:ext xmlns:c16="http://schemas.microsoft.com/office/drawing/2014/chart" uri="{C3380CC4-5D6E-409C-BE32-E72D297353CC}">
              <c16:uniqueId val="{00000012-867F-4AD5-9EB2-401DBC2BC68C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Sheet1!$U$2:$U$15</c:f>
            </c:numRef>
          </c:val>
          <c:smooth val="0"/>
          <c:extLst>
            <c:ext xmlns:c16="http://schemas.microsoft.com/office/drawing/2014/chart" uri="{C3380CC4-5D6E-409C-BE32-E72D297353CC}">
              <c16:uniqueId val="{00000013-867F-4AD5-9EB2-401DBC2BC68C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Sheet1!$V$2:$V$15</c:f>
            </c:numRef>
          </c:val>
          <c:smooth val="0"/>
          <c:extLst>
            <c:ext xmlns:c16="http://schemas.microsoft.com/office/drawing/2014/chart" uri="{C3380CC4-5D6E-409C-BE32-E72D297353CC}">
              <c16:uniqueId val="{00000014-867F-4AD5-9EB2-401DBC2BC6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986120"/>
        <c:axId val="173986448"/>
      </c:lineChart>
      <c:catAx>
        <c:axId val="17398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986448"/>
        <c:crosses val="autoZero"/>
        <c:auto val="1"/>
        <c:lblAlgn val="ctr"/>
        <c:lblOffset val="100"/>
        <c:noMultiLvlLbl val="0"/>
      </c:catAx>
      <c:valAx>
        <c:axId val="17398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98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7F112-D0BA-4E78-B15C-D51D2CBBE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073B43-7E01-4A1B-B383-D5D58491BF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2476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EE190-DD26-420D-82BB-CBF03B3F8B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03/26/2018 - 07/01/2018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0873B-6438-4141-B46B-3954B0EF3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0093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2018-07-24T13:52:50Z</dcterms:created>
  <dcterms:modified xsi:type="dcterms:W3CDTF">2018-07-24T13:52:56Z</dcterms:modified>
</cp:coreProperties>
</file>