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BF8-5BE0-4179-AB17-B73AE47B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and Posts | all steiner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CC9AF-B6DF-4346-89B6-7DDF01887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07238"/>
              </p:ext>
            </p:extLst>
          </p:nvPr>
        </p:nvGraphicFramePr>
        <p:xfrm>
          <a:off x="457200" y="1731963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0085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6785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2199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247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3814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3084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2626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2029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3335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384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28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Steiner Hunting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54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Steiner Marine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9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Steiner Outdoor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45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4F73F-B8E6-4748-804D-5B18638C0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07137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and Posts | all steiner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and Posts | all steiner</dc:title>
  <dc:creator>Frederik Peiniger</dc:creator>
  <cp:lastModifiedBy>Frederik Peiniger</cp:lastModifiedBy>
  <cp:revision>1</cp:revision>
  <dcterms:created xsi:type="dcterms:W3CDTF">2019-01-10T10:55:35Z</dcterms:created>
  <dcterms:modified xsi:type="dcterms:W3CDTF">2019-01-10T10:55:44Z</dcterms:modified>
</cp:coreProperties>
</file>