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0.22861775087507399</c:v>
                </c:pt>
                <c:pt idx="1">
                  <c:v>6.7730151015619106E-2</c:v>
                </c:pt>
                <c:pt idx="2">
                  <c:v>5.0088011987303602E-2</c:v>
                </c:pt>
                <c:pt idx="3">
                  <c:v>0.24920592841327999</c:v>
                </c:pt>
                <c:pt idx="4">
                  <c:v>0.117142316585607</c:v>
                </c:pt>
                <c:pt idx="5">
                  <c:v>5.0520670853812698E-2</c:v>
                </c:pt>
                <c:pt idx="6">
                  <c:v>5.5296034618263198E-2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3-4D70-B327-6011220775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6.0705059614916901E-2</c:v>
                </c:pt>
                <c:pt idx="1">
                  <c:v>2.8561187837090801E-2</c:v>
                </c:pt>
                <c:pt idx="2">
                  <c:v>1.0300027257802401E-2</c:v>
                </c:pt>
                <c:pt idx="3">
                  <c:v>1.06151267758865E-2</c:v>
                </c:pt>
                <c:pt idx="4">
                  <c:v>1.46374858698316E-2</c:v>
                </c:pt>
                <c:pt idx="5">
                  <c:v>1.33973764633422E-2</c:v>
                </c:pt>
                <c:pt idx="6">
                  <c:v>2.3601405660079601E-2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A3-4D70-B327-6011220775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2.8206745908999901E-2</c:v>
                </c:pt>
                <c:pt idx="1">
                  <c:v>2.6871354073694599E-2</c:v>
                </c:pt>
                <c:pt idx="2">
                  <c:v>3.8835374802246199E-2</c:v>
                </c:pt>
                <c:pt idx="3">
                  <c:v>3.4447658771957303E-2</c:v>
                </c:pt>
                <c:pt idx="4">
                  <c:v>4.7777730842237097E-2</c:v>
                </c:pt>
                <c:pt idx="5">
                  <c:v>7.5724114276058997E-3</c:v>
                </c:pt>
                <c:pt idx="6">
                  <c:v>6.9971806880538306E-2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A3-4D70-B327-6011220775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9.3375950961850796E-3</c:v>
                </c:pt>
                <c:pt idx="1">
                  <c:v>3.6484160945125597E-2</c:v>
                </c:pt>
                <c:pt idx="2">
                  <c:v>8.1284396422101005E-3</c:v>
                </c:pt>
                <c:pt idx="3">
                  <c:v>3.1877724404472098E-2</c:v>
                </c:pt>
                <c:pt idx="4">
                  <c:v>1.1940074034954101E-2</c:v>
                </c:pt>
                <c:pt idx="5">
                  <c:v>6.9280574636179596E-3</c:v>
                </c:pt>
                <c:pt idx="6">
                  <c:v>1.1552535820582899E-2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A3-4D70-B327-6011220775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2.0402657208373101E-2</c:v>
                </c:pt>
                <c:pt idx="1">
                  <c:v>1.2513589051928301E-2</c:v>
                </c:pt>
                <c:pt idx="2">
                  <c:v>1.62840688913291E-2</c:v>
                </c:pt>
                <c:pt idx="3">
                  <c:v>2.69479309901451E-2</c:v>
                </c:pt>
                <c:pt idx="4">
                  <c:v>2.3343220074350201E-2</c:v>
                </c:pt>
                <c:pt idx="5">
                  <c:v>9.8989935252162306E-2</c:v>
                </c:pt>
                <c:pt idx="6">
                  <c:v>3.1801708945006002E-2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A3-4D70-B327-6011220775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3.6732094525439497E-2</c:v>
                </c:pt>
                <c:pt idx="1">
                  <c:v>8.9271499078854594E-2</c:v>
                </c:pt>
                <c:pt idx="2">
                  <c:v>4.6807833147587997E-2</c:v>
                </c:pt>
                <c:pt idx="3">
                  <c:v>4.4061455182295803E-2</c:v>
                </c:pt>
                <c:pt idx="4">
                  <c:v>9.8511383537653194E-2</c:v>
                </c:pt>
                <c:pt idx="5">
                  <c:v>1.9931906972187202E-2</c:v>
                </c:pt>
                <c:pt idx="6">
                  <c:v>1.6518070370960002E-2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A3-4D70-B327-601122077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515240"/>
        <c:axId val="255515568"/>
      </c:barChart>
      <c:catAx>
        <c:axId val="255515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15568"/>
        <c:crosses val="autoZero"/>
        <c:auto val="1"/>
        <c:lblAlgn val="ctr"/>
        <c:lblOffset val="100"/>
        <c:noMultiLvlLbl val="0"/>
      </c:catAx>
      <c:valAx>
        <c:axId val="25551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1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52E8B-02B1-4BA6-A354-4A52EFD9A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FB056D-FBAC-488D-AB2C-96CC448D94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505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673BE-D090-46CD-B9C6-E1B4CAE86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6C406-51C8-445B-997D-BCE0CA39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91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2019-07-18T15:49:53Z</dcterms:created>
  <dcterms:modified xsi:type="dcterms:W3CDTF">2019-07-18T15:49:58Z</dcterms:modified>
</cp:coreProperties>
</file>