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99BB-4E8B-B7AC-DE0DD232235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99BB-4E8B-B7AC-DE0DD232235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99BB-4E8B-B7AC-DE0DD232235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99BB-4E8B-B7AC-DE0DD232235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99BB-4E8B-B7AC-DE0DD232235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99BB-4E8B-B7AC-DE0DD23223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4794640"/>
        <c:axId val="184793984"/>
      </c:barChart>
      <c:catAx>
        <c:axId val="18479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793984"/>
        <c:crosses val="autoZero"/>
        <c:auto val="1"/>
        <c:lblAlgn val="ctr"/>
        <c:lblOffset val="100"/>
        <c:noMultiLvlLbl val="0"/>
      </c:catAx>
      <c:valAx>
        <c:axId val="18479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79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64789-D6E3-4948-AC5F-3F6E8B202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46FF3A-B979-46C2-8161-CB1BB07D5C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278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859C7-FF12-4747-806A-C88763277E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97DAA-2C65-410B-9FC0-096DC7F8D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0974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Frederik Peiniger</dc:creator>
  <cp:lastModifiedBy>Frederik Peiniger</cp:lastModifiedBy>
  <cp:revision>1</cp:revision>
  <dcterms:created xsi:type="dcterms:W3CDTF">2019-07-18T15:49:35Z</dcterms:created>
  <dcterms:modified xsi:type="dcterms:W3CDTF">2019-07-18T15:49:39Z</dcterms:modified>
</cp:coreProperties>
</file>