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Supermercados S-Mart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Walmart México</c:v>
                </c:pt>
                <c:pt idx="4">
                  <c:v>Bodega Aurrera</c:v>
                </c:pt>
                <c:pt idx="5">
                  <c:v>Alsuper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30991</c:v>
                </c:pt>
                <c:pt idx="1">
                  <c:v>8714</c:v>
                </c:pt>
                <c:pt idx="2">
                  <c:v>8178</c:v>
                </c:pt>
                <c:pt idx="3">
                  <c:v>61250</c:v>
                </c:pt>
                <c:pt idx="4">
                  <c:v>110585</c:v>
                </c:pt>
                <c:pt idx="5">
                  <c:v>6500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026-4C1E-A14C-B24CCAD4645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Supermercados S-Mart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Walmart México</c:v>
                </c:pt>
                <c:pt idx="4">
                  <c:v>Bodega Aurrera</c:v>
                </c:pt>
                <c:pt idx="5">
                  <c:v>Alsuper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4841</c:v>
                </c:pt>
                <c:pt idx="1">
                  <c:v>769</c:v>
                </c:pt>
                <c:pt idx="2">
                  <c:v>1710</c:v>
                </c:pt>
                <c:pt idx="3">
                  <c:v>11192</c:v>
                </c:pt>
                <c:pt idx="4">
                  <c:v>10487</c:v>
                </c:pt>
                <c:pt idx="5">
                  <c:v>271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026-4C1E-A14C-B24CCAD4645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Supermercados S-Mart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Walmart México</c:v>
                </c:pt>
                <c:pt idx="4">
                  <c:v>Bodega Aurrera</c:v>
                </c:pt>
                <c:pt idx="5">
                  <c:v>Alsuper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1248</c:v>
                </c:pt>
                <c:pt idx="1">
                  <c:v>89</c:v>
                </c:pt>
                <c:pt idx="2">
                  <c:v>486</c:v>
                </c:pt>
                <c:pt idx="3">
                  <c:v>2247</c:v>
                </c:pt>
                <c:pt idx="4">
                  <c:v>1687</c:v>
                </c:pt>
                <c:pt idx="5">
                  <c:v>499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026-4C1E-A14C-B24CCAD4645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Supermercados S-Mart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Walmart México</c:v>
                </c:pt>
                <c:pt idx="4">
                  <c:v>Bodega Aurrera</c:v>
                </c:pt>
                <c:pt idx="5">
                  <c:v>Alsuper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807</c:v>
                </c:pt>
                <c:pt idx="1">
                  <c:v>253</c:v>
                </c:pt>
                <c:pt idx="2">
                  <c:v>150</c:v>
                </c:pt>
                <c:pt idx="3">
                  <c:v>860</c:v>
                </c:pt>
                <c:pt idx="4">
                  <c:v>2951</c:v>
                </c:pt>
                <c:pt idx="5">
                  <c:v>162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026-4C1E-A14C-B24CCAD4645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Supermercados S-Mart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Walmart México</c:v>
                </c:pt>
                <c:pt idx="4">
                  <c:v>Bodega Aurrera</c:v>
                </c:pt>
                <c:pt idx="5">
                  <c:v>Alsuper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50</c:v>
                </c:pt>
                <c:pt idx="1">
                  <c:v>16</c:v>
                </c:pt>
                <c:pt idx="2">
                  <c:v>20</c:v>
                </c:pt>
                <c:pt idx="3">
                  <c:v>141</c:v>
                </c:pt>
                <c:pt idx="4">
                  <c:v>170</c:v>
                </c:pt>
                <c:pt idx="5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026-4C1E-A14C-B24CCAD4645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Supermercados S-Mart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Walmart México</c:v>
                </c:pt>
                <c:pt idx="4">
                  <c:v>Bodega Aurrera</c:v>
                </c:pt>
                <c:pt idx="5">
                  <c:v>Alsuper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28</c:v>
                </c:pt>
                <c:pt idx="1">
                  <c:v>20</c:v>
                </c:pt>
                <c:pt idx="2">
                  <c:v>19</c:v>
                </c:pt>
                <c:pt idx="3">
                  <c:v>420</c:v>
                </c:pt>
                <c:pt idx="4">
                  <c:v>254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026-4C1E-A14C-B24CCAD4645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Supermercados S-Mart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Walmart México</c:v>
                </c:pt>
                <c:pt idx="4">
                  <c:v>Bodega Aurrera</c:v>
                </c:pt>
                <c:pt idx="5">
                  <c:v>Alsuper</c:v>
                </c:pt>
              </c:strCache>
            </c:strRef>
          </c:cat>
          <c:val>
            <c:numRef>
              <c:f>Sheet1!$H$2:$H$7</c:f>
              <c:numCache>
                <c:formatCode>General</c:formatCode>
                <c:ptCount val="6"/>
                <c:pt idx="0">
                  <c:v>6903</c:v>
                </c:pt>
                <c:pt idx="1">
                  <c:v>2010</c:v>
                </c:pt>
                <c:pt idx="2">
                  <c:v>2440</c:v>
                </c:pt>
                <c:pt idx="3">
                  <c:v>10577</c:v>
                </c:pt>
                <c:pt idx="4">
                  <c:v>9345</c:v>
                </c:pt>
                <c:pt idx="5">
                  <c:v>735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026-4C1E-A14C-B24CCAD46459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Supermercados S-Mart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Walmart México</c:v>
                </c:pt>
                <c:pt idx="4">
                  <c:v>Bodega Aurrera</c:v>
                </c:pt>
                <c:pt idx="5">
                  <c:v>Alsuper</c:v>
                </c:pt>
              </c:strCache>
            </c:strRef>
          </c:cat>
          <c:val>
            <c:numRef>
              <c:f>Sheet1!$I$2:$I$7</c:f>
              <c:numCache>
                <c:formatCode>General</c:formatCode>
                <c:ptCount val="6"/>
                <c:pt idx="0">
                  <c:v>4760</c:v>
                </c:pt>
                <c:pt idx="1">
                  <c:v>1128</c:v>
                </c:pt>
                <c:pt idx="2">
                  <c:v>1958</c:v>
                </c:pt>
                <c:pt idx="3">
                  <c:v>4058</c:v>
                </c:pt>
                <c:pt idx="4">
                  <c:v>37043</c:v>
                </c:pt>
                <c:pt idx="5">
                  <c:v>692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D026-4C1E-A14C-B24CCAD464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58305920"/>
        <c:axId val="258303624"/>
      </c:barChart>
      <c:catAx>
        <c:axId val="258305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8303624"/>
        <c:crosses val="autoZero"/>
        <c:auto val="1"/>
        <c:lblAlgn val="ctr"/>
        <c:lblOffset val="100"/>
        <c:noMultiLvlLbl val="0"/>
      </c:catAx>
      <c:valAx>
        <c:axId val="258303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8305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92DDBE-1089-4E8B-A38B-8A257EF45C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41645E5-A32F-4B04-A675-67A44372341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028484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72CFA1-7CFA-443E-9D29-C4A3B7A3C0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05/01/2019 - 05/31/2019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E5995F-0A72-4ACA-82EF-20D0A10D5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976139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Interactions Distribution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INDICADORES</dc:title>
  <dc:creator>Frederik Peiniger</dc:creator>
  <cp:lastModifiedBy>Frederik Peiniger</cp:lastModifiedBy>
  <cp:revision>1</cp:revision>
  <dcterms:created xsi:type="dcterms:W3CDTF">2019-07-18T15:45:05Z</dcterms:created>
  <dcterms:modified xsi:type="dcterms:W3CDTF">2019-07-18T15:45:09Z</dcterms:modified>
</cp:coreProperties>
</file>