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Live Video</c:v>
                </c:pt>
                <c:pt idx="5">
                  <c:v>YouTube Video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7.8594953080240795E-2</c:v>
                </c:pt>
                <c:pt idx="1">
                  <c:v>5.7452025210296603E-2</c:v>
                </c:pt>
                <c:pt idx="2">
                  <c:v>0.55889683779162203</c:v>
                </c:pt>
                <c:pt idx="3">
                  <c:v>0.84563217090670995</c:v>
                </c:pt>
                <c:pt idx="4">
                  <c:v>9.4541035706525695E-2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69-4A30-B66E-AA26BCA5A4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Live Video</c:v>
                </c:pt>
                <c:pt idx="5">
                  <c:v>YouTube Video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1.0139327586245001E-2</c:v>
                </c:pt>
                <c:pt idx="1">
                  <c:v>1.97956461453846E-2</c:v>
                </c:pt>
                <c:pt idx="2">
                  <c:v>2.4461091876694801E-2</c:v>
                </c:pt>
                <c:pt idx="3">
                  <c:v>1.3946251791245499E-2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69-4A30-B66E-AA26BCA5A4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Live Video</c:v>
                </c:pt>
                <c:pt idx="5">
                  <c:v>YouTube Video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4.2244269238172301E-3</c:v>
                </c:pt>
                <c:pt idx="1">
                  <c:v>4.1735378651439899E-2</c:v>
                </c:pt>
                <c:pt idx="2">
                  <c:v>1.087410683318E-2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69-4A30-B66E-AA26BCA5A4E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Live Video</c:v>
                </c:pt>
                <c:pt idx="5">
                  <c:v>YouTube Video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3.1495895057157199E-2</c:v>
                </c:pt>
                <c:pt idx="1">
                  <c:v>1.55056940747449E-2</c:v>
                </c:pt>
                <c:pt idx="2">
                  <c:v>1.2915221570838501E-2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69-4A30-B66E-AA26BCA5A4E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Live Video</c:v>
                </c:pt>
                <c:pt idx="5">
                  <c:v>YouTube Video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5.5968898039525997E-3</c:v>
                </c:pt>
                <c:pt idx="1">
                  <c:v>1.7639494878905499E-2</c:v>
                </c:pt>
                <c:pt idx="2">
                  <c:v>3.8346824314779697E-2</c:v>
                </c:pt>
                <c:pt idx="3">
                  <c:v>6.6275725139935699E-3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669-4A30-B66E-AA26BCA5A4E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Live Video</c:v>
                </c:pt>
                <c:pt idx="5">
                  <c:v>YouTube Video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7.1224929974351998E-3</c:v>
                </c:pt>
                <c:pt idx="1">
                  <c:v>5.8072515098202701E-2</c:v>
                </c:pt>
                <c:pt idx="2">
                  <c:v>4.9641660774306803E-2</c:v>
                </c:pt>
                <c:pt idx="3">
                  <c:v>0</c:v>
                </c:pt>
                <c:pt idx="4">
                  <c:v>4.2498085581522099E-2</c:v>
                </c:pt>
                <c:pt idx="5">
                  <c:v>2.1817829206801E-2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669-4A30-B66E-AA26BCA5A4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271024"/>
        <c:axId val="300270696"/>
      </c:barChart>
      <c:catAx>
        <c:axId val="300271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70696"/>
        <c:crosses val="autoZero"/>
        <c:auto val="1"/>
        <c:lblAlgn val="ctr"/>
        <c:lblOffset val="100"/>
        <c:noMultiLvlLbl val="0"/>
      </c:catAx>
      <c:valAx>
        <c:axId val="300270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271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F081C-307F-471E-8785-3C2C493D5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39BC07-A46B-4E05-BAD2-315E378740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47409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A5A557-0E93-41B3-97E6-AAFF39FC20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05/01/2019 - 05/31/2019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40710-24D5-4F10-8CC1-A99E164EB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4757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INDICADORES</dc:title>
  <dc:creator>Frederik Peiniger</dc:creator>
  <cp:lastModifiedBy>Frederik Peiniger</cp:lastModifiedBy>
  <cp:revision>1</cp:revision>
  <dcterms:created xsi:type="dcterms:W3CDTF">2019-07-18T15:40:28Z</dcterms:created>
  <dcterms:modified xsi:type="dcterms:W3CDTF">2019-07-18T15:40:32Z</dcterms:modified>
</cp:coreProperties>
</file>