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11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D-455D-9386-029A60C057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80</c:v>
                </c:pt>
                <c:pt idx="1">
                  <c:v>50</c:v>
                </c:pt>
                <c:pt idx="2">
                  <c:v>47</c:v>
                </c:pt>
                <c:pt idx="3">
                  <c:v>38</c:v>
                </c:pt>
                <c:pt idx="4">
                  <c:v>13</c:v>
                </c:pt>
                <c:pt idx="5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4D-455D-9386-029A60C057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</c:v>
                </c:pt>
                <c:pt idx="1">
                  <c:v>16</c:v>
                </c:pt>
                <c:pt idx="2">
                  <c:v>6</c:v>
                </c:pt>
                <c:pt idx="3">
                  <c:v>29</c:v>
                </c:pt>
                <c:pt idx="4">
                  <c:v>48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4D-455D-9386-029A60C057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4D-455D-9386-029A60C057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4D-455D-9386-029A60C057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4D-455D-9386-029A60C05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924960"/>
        <c:axId val="262924632"/>
      </c:barChart>
      <c:catAx>
        <c:axId val="26292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24632"/>
        <c:crosses val="autoZero"/>
        <c:auto val="1"/>
        <c:lblAlgn val="ctr"/>
        <c:lblOffset val="100"/>
        <c:noMultiLvlLbl val="0"/>
      </c:catAx>
      <c:valAx>
        <c:axId val="26292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2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E7A9C-6463-4209-A162-3B12E898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2644B3-C66D-4F82-9BFE-C16C84DF47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3590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5CE43-0585-4269-8ECD-70A4DAD6F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78B3C-A697-4E80-B472-899759C70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9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2019-07-18T15:36:48Z</dcterms:created>
  <dcterms:modified xsi:type="dcterms:W3CDTF">2019-07-18T15:36:53Z</dcterms:modified>
</cp:coreProperties>
</file>