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08AF0-3BDA-46A1-B828-ED806F5CC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D6188-719E-4CE9-B760-31A5BA29B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093793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90972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0239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0503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2998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8505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07727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3375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4072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896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6073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1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91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6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25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94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32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018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B854F-4EEA-4A40-AB1A-E937BA484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031356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Frederik Peiniger</dc:creator>
  <cp:lastModifiedBy>Frederik Peiniger</cp:lastModifiedBy>
  <cp:revision>1</cp:revision>
  <dcterms:created xsi:type="dcterms:W3CDTF">2019-07-18T15:28:40Z</dcterms:created>
  <dcterms:modified xsi:type="dcterms:W3CDTF">2019-07-18T15:28:57Z</dcterms:modified>
</cp:coreProperties>
</file>