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8.0490851268314803E-2</c:v>
                </c:pt>
                <c:pt idx="1">
                  <c:v>7.1070040287257205E-2</c:v>
                </c:pt>
                <c:pt idx="2">
                  <c:v>7.6170940504639004E-2</c:v>
                </c:pt>
                <c:pt idx="3">
                  <c:v>8.1054415045781703E-2</c:v>
                </c:pt>
                <c:pt idx="4">
                  <c:v>5.63923993489618E-2</c:v>
                </c:pt>
                <c:pt idx="5">
                  <c:v>5.6333138003289998E-2</c:v>
                </c:pt>
                <c:pt idx="6">
                  <c:v>5.3972191344173803E-2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EF-449D-B219-1FD8376E1B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7.11092871599628E-2</c:v>
                </c:pt>
                <c:pt idx="1">
                  <c:v>0.14765853224619199</c:v>
                </c:pt>
                <c:pt idx="2">
                  <c:v>0.22189467069226301</c:v>
                </c:pt>
                <c:pt idx="3">
                  <c:v>0.117029974345371</c:v>
                </c:pt>
                <c:pt idx="4">
                  <c:v>0.124229501724662</c:v>
                </c:pt>
                <c:pt idx="5">
                  <c:v>4.2291095279120602E-2</c:v>
                </c:pt>
                <c:pt idx="6">
                  <c:v>6.6256295378020399E-2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EF-449D-B219-1FD8376E1B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2.2554926217367099E-2</c:v>
                </c:pt>
                <c:pt idx="1">
                  <c:v>1.3560075882184599E-2</c:v>
                </c:pt>
                <c:pt idx="2">
                  <c:v>5.9799934640434198E-2</c:v>
                </c:pt>
                <c:pt idx="3">
                  <c:v>0.10461598543105401</c:v>
                </c:pt>
                <c:pt idx="4">
                  <c:v>7.6320627090229201E-2</c:v>
                </c:pt>
                <c:pt idx="5">
                  <c:v>4.9449076717033302E-3</c:v>
                </c:pt>
                <c:pt idx="6">
                  <c:v>1.8819957948063602E-2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EF-449D-B219-1FD8376E1B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3.4480712924118501E-2</c:v>
                </c:pt>
                <c:pt idx="1">
                  <c:v>1.5298898075597599E-2</c:v>
                </c:pt>
                <c:pt idx="2">
                  <c:v>4.9862007111608403E-2</c:v>
                </c:pt>
                <c:pt idx="3">
                  <c:v>1.9905870681774299E-2</c:v>
                </c:pt>
                <c:pt idx="4">
                  <c:v>5.6368324535946202E-2</c:v>
                </c:pt>
                <c:pt idx="5">
                  <c:v>5.0769222635255601E-2</c:v>
                </c:pt>
                <c:pt idx="6">
                  <c:v>2.5642356655140801E-2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EF-449D-B219-1FD8376E1B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7.01811602519989E-2</c:v>
                </c:pt>
                <c:pt idx="1">
                  <c:v>9.3825596382655793E-2</c:v>
                </c:pt>
                <c:pt idx="2">
                  <c:v>5.78100502201917E-2</c:v>
                </c:pt>
                <c:pt idx="3">
                  <c:v>5.4715928136966498E-2</c:v>
                </c:pt>
                <c:pt idx="4">
                  <c:v>7.9280809623979695E-2</c:v>
                </c:pt>
                <c:pt idx="5">
                  <c:v>2.0014039284599699E-2</c:v>
                </c:pt>
                <c:pt idx="6">
                  <c:v>3.4654981345260898E-2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EF-449D-B219-1FD8376E1B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0.12114355381976701</c:v>
                </c:pt>
                <c:pt idx="1">
                  <c:v>6.5780863623526795E-2</c:v>
                </c:pt>
                <c:pt idx="2">
                  <c:v>7.6826341472054693E-2</c:v>
                </c:pt>
                <c:pt idx="3">
                  <c:v>0.104805963672432</c:v>
                </c:pt>
                <c:pt idx="4">
                  <c:v>0.10378890025416899</c:v>
                </c:pt>
                <c:pt idx="5">
                  <c:v>5.6137595657774202E-2</c:v>
                </c:pt>
                <c:pt idx="6">
                  <c:v>6.2457380199615602E-2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1EF-449D-B219-1FD8376E1B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072056"/>
        <c:axId val="295071400"/>
      </c:barChart>
      <c:catAx>
        <c:axId val="29507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71400"/>
        <c:crosses val="autoZero"/>
        <c:auto val="1"/>
        <c:lblAlgn val="ctr"/>
        <c:lblOffset val="100"/>
        <c:noMultiLvlLbl val="0"/>
      </c:catAx>
      <c:valAx>
        <c:axId val="29507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7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7267-4685-40FF-8FF7-2EB4CBEF1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8FC2AA-8D32-4DF4-BAEC-5E72A17AEF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5763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5F5C5-7639-400B-AD44-D2C6D36DFD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A79FC-E07A-4D0E-AE28-68943488C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538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2019-07-18T15:25:25Z</dcterms:created>
  <dcterms:modified xsi:type="dcterms:W3CDTF">2019-07-18T15:25:30Z</dcterms:modified>
</cp:coreProperties>
</file>