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Supermercados S-Mart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Walmart México</c:v>
                </c:pt>
                <c:pt idx="4">
                  <c:v>Bodega Aurrera</c:v>
                </c:pt>
                <c:pt idx="5">
                  <c:v>Alsuper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11964</c:v>
                </c:pt>
                <c:pt idx="1">
                  <c:v>54849</c:v>
                </c:pt>
                <c:pt idx="2">
                  <c:v>8767</c:v>
                </c:pt>
                <c:pt idx="3">
                  <c:v>120848</c:v>
                </c:pt>
                <c:pt idx="4">
                  <c:v>136307</c:v>
                </c:pt>
                <c:pt idx="5">
                  <c:v>9500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F7-492D-B3AD-A725B63187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Supermercados S-Mart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Walmart México</c:v>
                </c:pt>
                <c:pt idx="4">
                  <c:v>Bodega Aurrera</c:v>
                </c:pt>
                <c:pt idx="5">
                  <c:v>Alsuper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1351</c:v>
                </c:pt>
                <c:pt idx="1">
                  <c:v>4586</c:v>
                </c:pt>
                <c:pt idx="2">
                  <c:v>1122</c:v>
                </c:pt>
                <c:pt idx="3">
                  <c:v>12944</c:v>
                </c:pt>
                <c:pt idx="4">
                  <c:v>13388</c:v>
                </c:pt>
                <c:pt idx="5">
                  <c:v>437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F7-492D-B3AD-A725B63187C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Supermercados S-Mart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Walmart México</c:v>
                </c:pt>
                <c:pt idx="4">
                  <c:v>Bodega Aurrera</c:v>
                </c:pt>
                <c:pt idx="5">
                  <c:v>Alsuper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471</c:v>
                </c:pt>
                <c:pt idx="1">
                  <c:v>3414</c:v>
                </c:pt>
                <c:pt idx="2">
                  <c:v>282</c:v>
                </c:pt>
                <c:pt idx="3">
                  <c:v>2709</c:v>
                </c:pt>
                <c:pt idx="4">
                  <c:v>2882</c:v>
                </c:pt>
                <c:pt idx="5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F7-492D-B3AD-A725B63187C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Supermercados S-Mart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Walmart México</c:v>
                </c:pt>
                <c:pt idx="4">
                  <c:v>Bodega Aurrera</c:v>
                </c:pt>
                <c:pt idx="5">
                  <c:v>Alsuper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64</c:v>
                </c:pt>
                <c:pt idx="1">
                  <c:v>2477</c:v>
                </c:pt>
                <c:pt idx="2">
                  <c:v>439</c:v>
                </c:pt>
                <c:pt idx="3">
                  <c:v>2924</c:v>
                </c:pt>
                <c:pt idx="4">
                  <c:v>4779</c:v>
                </c:pt>
                <c:pt idx="5">
                  <c:v>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FF7-492D-B3AD-A725B63187C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Supermercados S-Mart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Walmart México</c:v>
                </c:pt>
                <c:pt idx="4">
                  <c:v>Bodega Aurrera</c:v>
                </c:pt>
                <c:pt idx="5">
                  <c:v>Alsuper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25</c:v>
                </c:pt>
                <c:pt idx="1">
                  <c:v>107</c:v>
                </c:pt>
                <c:pt idx="2">
                  <c:v>40</c:v>
                </c:pt>
                <c:pt idx="3">
                  <c:v>193</c:v>
                </c:pt>
                <c:pt idx="4">
                  <c:v>239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F7-492D-B3AD-A725B63187C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Supermercados S-Mart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Walmart México</c:v>
                </c:pt>
                <c:pt idx="4">
                  <c:v>Bodega Aurrera</c:v>
                </c:pt>
                <c:pt idx="5">
                  <c:v>Alsuper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2</c:v>
                </c:pt>
                <c:pt idx="1">
                  <c:v>86</c:v>
                </c:pt>
                <c:pt idx="2">
                  <c:v>9</c:v>
                </c:pt>
                <c:pt idx="3">
                  <c:v>888</c:v>
                </c:pt>
                <c:pt idx="4">
                  <c:v>666</c:v>
                </c:pt>
                <c:pt idx="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FF7-492D-B3AD-A725B63187C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Supermercados S-Mart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Walmart México</c:v>
                </c:pt>
                <c:pt idx="4">
                  <c:v>Bodega Aurrera</c:v>
                </c:pt>
                <c:pt idx="5">
                  <c:v>Alsuper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4206</c:v>
                </c:pt>
                <c:pt idx="1">
                  <c:v>26289</c:v>
                </c:pt>
                <c:pt idx="2">
                  <c:v>3669</c:v>
                </c:pt>
                <c:pt idx="3">
                  <c:v>9714</c:v>
                </c:pt>
                <c:pt idx="4">
                  <c:v>11653</c:v>
                </c:pt>
                <c:pt idx="5">
                  <c:v>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FF7-492D-B3AD-A725B63187C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Supermercados S-Mart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Walmart México</c:v>
                </c:pt>
                <c:pt idx="4">
                  <c:v>Bodega Aurrera</c:v>
                </c:pt>
                <c:pt idx="5">
                  <c:v>Alsuper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583</c:v>
                </c:pt>
                <c:pt idx="1">
                  <c:v>7883</c:v>
                </c:pt>
                <c:pt idx="2">
                  <c:v>3793</c:v>
                </c:pt>
                <c:pt idx="3">
                  <c:v>5157</c:v>
                </c:pt>
                <c:pt idx="4">
                  <c:v>47273</c:v>
                </c:pt>
                <c:pt idx="5">
                  <c:v>466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FF7-492D-B3AD-A725B63187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7636296"/>
        <c:axId val="307634984"/>
      </c:barChart>
      <c:catAx>
        <c:axId val="307636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634984"/>
        <c:crosses val="autoZero"/>
        <c:auto val="1"/>
        <c:lblAlgn val="ctr"/>
        <c:lblOffset val="100"/>
        <c:noMultiLvlLbl val="0"/>
      </c:catAx>
      <c:valAx>
        <c:axId val="307634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636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A2199-0085-44A1-8EA6-8AAA22F97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620844-A153-400C-A322-7021B60870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92979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BBF1C-A815-40FE-A835-4F79E13ADB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08BBD0-1313-4EE6-8800-717A8584D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0437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INDICADORES</dc:title>
  <dc:creator>Frederik Peiniger</dc:creator>
  <cp:lastModifiedBy>Frederik Peiniger</cp:lastModifiedBy>
  <cp:revision>1</cp:revision>
  <dcterms:created xsi:type="dcterms:W3CDTF">2019-07-18T15:23:27Z</dcterms:created>
  <dcterms:modified xsi:type="dcterms:W3CDTF">2019-07-18T15:23:31Z</dcterms:modified>
</cp:coreProperties>
</file>