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extLst>
            <c:ext xmlns:c16="http://schemas.microsoft.com/office/drawing/2014/chart" uri="{C3380CC4-5D6E-409C-BE32-E72D297353CC}">
              <c16:uniqueId val="{00000000-6CAA-4731-8494-78F124D288B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extLst>
            <c:ext xmlns:c16="http://schemas.microsoft.com/office/drawing/2014/chart" uri="{C3380CC4-5D6E-409C-BE32-E72D297353CC}">
              <c16:uniqueId val="{00000001-6CAA-4731-8494-78F124D288B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Sheet1!$D$2:$D$7</c:f>
            </c:numRef>
          </c:val>
          <c:extLst>
            <c:ext xmlns:c16="http://schemas.microsoft.com/office/drawing/2014/chart" uri="{C3380CC4-5D6E-409C-BE32-E72D297353CC}">
              <c16:uniqueId val="{00000002-6CAA-4731-8494-78F124D288B3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Sheet1!$E$2:$E$7</c:f>
            </c:numRef>
          </c:val>
          <c:extLst>
            <c:ext xmlns:c16="http://schemas.microsoft.com/office/drawing/2014/chart" uri="{C3380CC4-5D6E-409C-BE32-E72D297353CC}">
              <c16:uniqueId val="{00000003-6CAA-4731-8494-78F124D288B3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Sheet1!$F$2:$F$7</c:f>
            </c:numRef>
          </c:val>
          <c:extLst>
            <c:ext xmlns:c16="http://schemas.microsoft.com/office/drawing/2014/chart" uri="{C3380CC4-5D6E-409C-BE32-E72D297353CC}">
              <c16:uniqueId val="{00000004-6CAA-4731-8494-78F124D288B3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Sheet1!$G$2:$G$7</c:f>
            </c:numRef>
          </c:val>
          <c:extLst>
            <c:ext xmlns:c16="http://schemas.microsoft.com/office/drawing/2014/chart" uri="{C3380CC4-5D6E-409C-BE32-E72D297353CC}">
              <c16:uniqueId val="{00000005-6CAA-4731-8494-78F124D288B3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Sheet1!$H$2:$H$7</c:f>
            </c:numRef>
          </c:val>
          <c:extLst>
            <c:ext xmlns:c16="http://schemas.microsoft.com/office/drawing/2014/chart" uri="{C3380CC4-5D6E-409C-BE32-E72D297353CC}">
              <c16:uniqueId val="{00000006-6CAA-4731-8494-78F124D288B3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Sheet1!$A$2:$A$7</c:f>
            </c:multiLvlStrRef>
          </c:cat>
          <c:val>
            <c:numRef>
              <c:f>Sheet1!$I$2:$I$7</c:f>
            </c:numRef>
          </c:val>
          <c:extLst>
            <c:ext xmlns:c16="http://schemas.microsoft.com/office/drawing/2014/chart" uri="{C3380CC4-5D6E-409C-BE32-E72D297353CC}">
              <c16:uniqueId val="{00000007-6CAA-4731-8494-78F124D288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2078760"/>
        <c:axId val="262075152"/>
      </c:barChart>
      <c:catAx>
        <c:axId val="262078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075152"/>
        <c:crosses val="autoZero"/>
        <c:auto val="1"/>
        <c:lblAlgn val="ctr"/>
        <c:lblOffset val="100"/>
        <c:noMultiLvlLbl val="0"/>
      </c:catAx>
      <c:valAx>
        <c:axId val="262075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2078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F6AF9-6195-44A3-8A41-02D7931F0D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INDICADORES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CD7CB8-07A5-41A4-A155-590C8B290C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184513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30DF63-D1D6-48C8-97BF-43882591EA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C84FC7-8743-425D-BACD-DCC730A457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201857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INDICADORES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INDICADORES</dc:title>
  <dc:creator>Frederik Peiniger</dc:creator>
  <cp:lastModifiedBy>Frederik Peiniger</cp:lastModifiedBy>
  <cp:revision>1</cp:revision>
  <dcterms:created xsi:type="dcterms:W3CDTF">2019-07-18T15:23:07Z</dcterms:created>
  <dcterms:modified xsi:type="dcterms:W3CDTF">2019-07-18T15:23:12Z</dcterms:modified>
</cp:coreProperties>
</file>