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3.0223297119148999E-2</c:v>
                </c:pt>
                <c:pt idx="1">
                  <c:v>6.8241971898630793E-2</c:v>
                </c:pt>
                <c:pt idx="2">
                  <c:v>0</c:v>
                </c:pt>
                <c:pt idx="3">
                  <c:v>2.6638578037591999E-2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EE-4DFE-ADC8-F86FBD6805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0.123665430170528</c:v>
                </c:pt>
                <c:pt idx="2">
                  <c:v>4.5268677590087E-2</c:v>
                </c:pt>
                <c:pt idx="3">
                  <c:v>7.7296472366684701E-2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EE-4DFE-ADC8-F86FBD6805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1.00345434841046E-2</c:v>
                </c:pt>
                <c:pt idx="1">
                  <c:v>6.8688026548788694E-2</c:v>
                </c:pt>
                <c:pt idx="2">
                  <c:v>0</c:v>
                </c:pt>
                <c:pt idx="3">
                  <c:v>1.4963925571670899E-2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EE-4DFE-ADC8-F86FBD6805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3.65774457821346E-2</c:v>
                </c:pt>
                <c:pt idx="1">
                  <c:v>8.7184985660058695E-2</c:v>
                </c:pt>
                <c:pt idx="2">
                  <c:v>4.0223028765231997E-3</c:v>
                </c:pt>
                <c:pt idx="3">
                  <c:v>2.6364788853215401E-2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EE-4DFE-ADC8-F86FBD68055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5.3616192334350003E-3</c:v>
                </c:pt>
                <c:pt idx="1">
                  <c:v>7.3658056867190694E-2</c:v>
                </c:pt>
                <c:pt idx="2">
                  <c:v>3.7860917327972002E-3</c:v>
                </c:pt>
                <c:pt idx="3">
                  <c:v>6.0785544919983503E-2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4EE-4DFE-ADC8-F86FBD68055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1.054864252764E-2</c:v>
                </c:pt>
                <c:pt idx="1">
                  <c:v>0.111534174883093</c:v>
                </c:pt>
                <c:pt idx="2">
                  <c:v>6.8760100347500302E-3</c:v>
                </c:pt>
                <c:pt idx="3">
                  <c:v>1.7589025820374801E-2</c:v>
                </c:pt>
                <c:pt idx="4">
                  <c:v>3.4832914939489E-2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4EE-4DFE-ADC8-F86FBD6805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9420720"/>
        <c:axId val="249422032"/>
      </c:barChart>
      <c:catAx>
        <c:axId val="24942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22032"/>
        <c:crosses val="autoZero"/>
        <c:auto val="1"/>
        <c:lblAlgn val="ctr"/>
        <c:lblOffset val="100"/>
        <c:noMultiLvlLbl val="0"/>
      </c:catAx>
      <c:valAx>
        <c:axId val="24942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2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C1C25-3D21-403E-9C54-69A34EC42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675063-EC37-416F-B820-7D2461B3BA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7521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851B6-F68D-4027-AD32-0C1B8729EE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D079D-D812-4B7C-B8E5-7F2B907BF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7261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Frederik Peiniger</dc:creator>
  <cp:lastModifiedBy>Frederik Peiniger</cp:lastModifiedBy>
  <cp:revision>1</cp:revision>
  <dcterms:created xsi:type="dcterms:W3CDTF">2019-07-18T15:20:01Z</dcterms:created>
  <dcterms:modified xsi:type="dcterms:W3CDTF">2019-07-18T15:20:06Z</dcterms:modified>
</cp:coreProperties>
</file>