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18</c:v>
                </c:pt>
                <c:pt idx="3">
                  <c:v>20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A-47F2-8478-754AD25B62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65</c:v>
                </c:pt>
                <c:pt idx="1">
                  <c:v>64</c:v>
                </c:pt>
                <c:pt idx="2">
                  <c:v>29</c:v>
                </c:pt>
                <c:pt idx="3">
                  <c:v>10</c:v>
                </c:pt>
                <c:pt idx="4">
                  <c:v>2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3A-47F2-8478-754AD25B62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3A-47F2-8478-754AD25B62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33</c:v>
                </c:pt>
                <c:pt idx="2">
                  <c:v>19</c:v>
                </c:pt>
                <c:pt idx="3">
                  <c:v>24</c:v>
                </c:pt>
                <c:pt idx="4">
                  <c:v>41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A-47F2-8478-754AD25B62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Supermercados S-Mart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Walmart México</c:v>
                </c:pt>
                <c:pt idx="4">
                  <c:v>Bodega Aurrera</c:v>
                </c:pt>
                <c:pt idx="5">
                  <c:v>Alsuper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3A-47F2-8478-754AD25B6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682272"/>
        <c:axId val="250679320"/>
      </c:barChart>
      <c:catAx>
        <c:axId val="25068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79320"/>
        <c:crosses val="autoZero"/>
        <c:auto val="1"/>
        <c:lblAlgn val="ctr"/>
        <c:lblOffset val="100"/>
        <c:noMultiLvlLbl val="0"/>
      </c:catAx>
      <c:valAx>
        <c:axId val="25067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012B9-5D9D-40A5-BEAC-F0B57456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EBB1E-83D0-4983-98F2-7B419DB91E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37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9ED18-2FB9-414B-91B5-B0601CB8B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05B79-A119-433C-BB14-B91DC323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34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2019-07-18T15:12:35Z</dcterms:created>
  <dcterms:modified xsi:type="dcterms:W3CDTF">2019-07-18T15:12:40Z</dcterms:modified>
</cp:coreProperties>
</file>