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Sheet1!$B$2:$B$7</c:f>
            </c:numRef>
          </c:val>
          <c:extLst>
            <c:ext xmlns:c16="http://schemas.microsoft.com/office/drawing/2014/chart" uri="{C3380CC4-5D6E-409C-BE32-E72D297353CC}">
              <c16:uniqueId val="{00000000-B1DD-41E5-819C-0AC51C8408FE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Sheet1!$C$2:$C$7</c:f>
            </c:numRef>
          </c:val>
          <c:extLst>
            <c:ext xmlns:c16="http://schemas.microsoft.com/office/drawing/2014/chart" uri="{C3380CC4-5D6E-409C-BE32-E72D297353CC}">
              <c16:uniqueId val="{00000001-B1DD-41E5-819C-0AC51C8408FE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Sheet1!$D$2:$D$7</c:f>
            </c:numRef>
          </c:val>
          <c:extLst>
            <c:ext xmlns:c16="http://schemas.microsoft.com/office/drawing/2014/chart" uri="{C3380CC4-5D6E-409C-BE32-E72D297353CC}">
              <c16:uniqueId val="{00000002-B1DD-41E5-819C-0AC51C8408FE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Sheet1!$E$2:$E$7</c:f>
            </c:numRef>
          </c:val>
          <c:extLst>
            <c:ext xmlns:c16="http://schemas.microsoft.com/office/drawing/2014/chart" uri="{C3380CC4-5D6E-409C-BE32-E72D297353CC}">
              <c16:uniqueId val="{00000003-B1DD-41E5-819C-0AC51C8408FE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Sheet1!$F$2:$F$7</c:f>
            </c:numRef>
          </c:val>
          <c:extLst>
            <c:ext xmlns:c16="http://schemas.microsoft.com/office/drawing/2014/chart" uri="{C3380CC4-5D6E-409C-BE32-E72D297353CC}">
              <c16:uniqueId val="{00000004-B1DD-41E5-819C-0AC51C8408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1930488"/>
        <c:axId val="301932456"/>
      </c:barChart>
      <c:catAx>
        <c:axId val="301930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932456"/>
        <c:crosses val="autoZero"/>
        <c:auto val="1"/>
        <c:lblAlgn val="ctr"/>
        <c:lblOffset val="100"/>
        <c:noMultiLvlLbl val="0"/>
      </c:catAx>
      <c:valAx>
        <c:axId val="301932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930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88279E-751A-4C6D-91C6-5228E2AEF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FF46ADC-31E1-42BC-B1F2-6BFBCBCD66D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75036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FCC89D-90D6-4456-987A-3B6EB07F40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3F6B6A-2696-4393-BB98-5450ADC5C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90886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 Per Profile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 | INDICADORES</dc:title>
  <dc:creator>Frederik Peiniger</dc:creator>
  <cp:lastModifiedBy>Frederik Peiniger</cp:lastModifiedBy>
  <cp:revision>1</cp:revision>
  <dcterms:created xsi:type="dcterms:W3CDTF">2019-07-18T15:11:48Z</dcterms:created>
  <dcterms:modified xsi:type="dcterms:W3CDTF">2019-07-18T15:11:53Z</dcterms:modified>
</cp:coreProperties>
</file>