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extLst>
            <c:ext xmlns:c16="http://schemas.microsoft.com/office/drawing/2014/chart" uri="{C3380CC4-5D6E-409C-BE32-E72D297353CC}">
              <c16:uniqueId val="{00000000-4CE1-4834-8F23-5B43DC075BC5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Sheet1!$C$2:$C$7</c:f>
            </c:numRef>
          </c:val>
          <c:extLst>
            <c:ext xmlns:c16="http://schemas.microsoft.com/office/drawing/2014/chart" uri="{C3380CC4-5D6E-409C-BE32-E72D297353CC}">
              <c16:uniqueId val="{00000001-4CE1-4834-8F23-5B43DC075BC5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Sheet1!$D$2:$D$7</c:f>
            </c:numRef>
          </c:val>
          <c:extLst>
            <c:ext xmlns:c16="http://schemas.microsoft.com/office/drawing/2014/chart" uri="{C3380CC4-5D6E-409C-BE32-E72D297353CC}">
              <c16:uniqueId val="{00000002-4CE1-4834-8F23-5B43DC075BC5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Sheet1!$E$2:$E$7</c:f>
            </c:numRef>
          </c:val>
          <c:extLst>
            <c:ext xmlns:c16="http://schemas.microsoft.com/office/drawing/2014/chart" uri="{C3380CC4-5D6E-409C-BE32-E72D297353CC}">
              <c16:uniqueId val="{00000003-4CE1-4834-8F23-5B43DC075BC5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Sheet1!$F$2:$F$7</c:f>
            </c:numRef>
          </c:val>
          <c:extLst>
            <c:ext xmlns:c16="http://schemas.microsoft.com/office/drawing/2014/chart" uri="{C3380CC4-5D6E-409C-BE32-E72D297353CC}">
              <c16:uniqueId val="{00000004-4CE1-4834-8F23-5B43DC075B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4417888"/>
        <c:axId val="294417560"/>
      </c:barChart>
      <c:catAx>
        <c:axId val="294417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417560"/>
        <c:crosses val="autoZero"/>
        <c:auto val="1"/>
        <c:lblAlgn val="ctr"/>
        <c:lblOffset val="100"/>
        <c:noMultiLvlLbl val="0"/>
      </c:catAx>
      <c:valAx>
        <c:axId val="294417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417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263A3-A535-4AC0-B8E5-EE94CE155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82B666-CA9F-4C69-98A5-98FC722994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653744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14C3A1-B730-48F0-ACF9-F592944A48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9F6219-1537-4355-A83A-49F44DEFB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8195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INDICADORES</dc:title>
  <dc:creator>Frederik Peiniger</dc:creator>
  <cp:lastModifiedBy>Frederik Peiniger</cp:lastModifiedBy>
  <cp:revision>1</cp:revision>
  <dcterms:created xsi:type="dcterms:W3CDTF">2019-07-18T15:10:53Z</dcterms:created>
  <dcterms:modified xsi:type="dcterms:W3CDTF">2019-07-18T15:10:58Z</dcterms:modified>
</cp:coreProperties>
</file>