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A278-428D-B0D9-8C3D5CD99F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A278-428D-B0D9-8C3D5CD99F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A278-428D-B0D9-8C3D5CD99F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A278-428D-B0D9-8C3D5CD99F8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A278-428D-B0D9-8C3D5CD99F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410040"/>
        <c:axId val="264410696"/>
      </c:barChart>
      <c:catAx>
        <c:axId val="26441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10696"/>
        <c:crosses val="autoZero"/>
        <c:auto val="1"/>
        <c:lblAlgn val="ctr"/>
        <c:lblOffset val="100"/>
        <c:noMultiLvlLbl val="0"/>
      </c:catAx>
      <c:valAx>
        <c:axId val="26441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41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E344-3E9E-4AE7-8CD0-398958DB7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6F927-A115-4C7F-8974-7A9BBC22F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130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EA2EE8-E127-4636-9087-EEA7A2ACF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9DCFE8-6B02-4111-BF23-799741A4D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6400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2019-07-18T15:06:44Z</dcterms:created>
  <dcterms:modified xsi:type="dcterms:W3CDTF">2019-07-18T15:06:49Z</dcterms:modified>
</cp:coreProperties>
</file>