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5.0681507126015803E-2</c:v>
                </c:pt>
                <c:pt idx="1">
                  <c:v>5.5891448200458597E-2</c:v>
                </c:pt>
                <c:pt idx="2">
                  <c:v>0.171063579854143</c:v>
                </c:pt>
                <c:pt idx="3">
                  <c:v>6.7774548088121597E-2</c:v>
                </c:pt>
                <c:pt idx="4">
                  <c:v>7.1484829806177694E-2</c:v>
                </c:pt>
                <c:pt idx="5">
                  <c:v>5.96520136221729E-2</c:v>
                </c:pt>
                <c:pt idx="6">
                  <c:v>5.0647357539797003E-2</c:v>
                </c:pt>
                <c:pt idx="7">
                  <c:v>5.0823064875153597E-2</c:v>
                </c:pt>
                <c:pt idx="8">
                  <c:v>5.3623560164657302E-2</c:v>
                </c:pt>
                <c:pt idx="9">
                  <c:v>6.5465329024346694E-2</c:v>
                </c:pt>
                <c:pt idx="10">
                  <c:v>0.101712133903475</c:v>
                </c:pt>
                <c:pt idx="11">
                  <c:v>8.8117985344587701E-2</c:v>
                </c:pt>
                <c:pt idx="12">
                  <c:v>8.3697118915792901E-2</c:v>
                </c:pt>
                <c:pt idx="13">
                  <c:v>3.9278447598647501E-2</c:v>
                </c:pt>
                <c:pt idx="14">
                  <c:v>4.8293860825873801E-2</c:v>
                </c:pt>
                <c:pt idx="15">
                  <c:v>4.99910991457619E-2</c:v>
                </c:pt>
                <c:pt idx="16">
                  <c:v>6.1935055973197199E-2</c:v>
                </c:pt>
                <c:pt idx="17">
                  <c:v>6.2653128390155896E-2</c:v>
                </c:pt>
                <c:pt idx="18">
                  <c:v>5.1097707102093902E-2</c:v>
                </c:pt>
                <c:pt idx="19">
                  <c:v>4.7512188703794402E-2</c:v>
                </c:pt>
                <c:pt idx="20">
                  <c:v>7.8928905519176806E-2</c:v>
                </c:pt>
                <c:pt idx="21">
                  <c:v>7.2583434414290604E-2</c:v>
                </c:pt>
                <c:pt idx="22">
                  <c:v>4.6515139338413503E-2</c:v>
                </c:pt>
                <c:pt idx="23">
                  <c:v>6.89149667235682E-2</c:v>
                </c:pt>
                <c:pt idx="24">
                  <c:v>5.7296637515176302E-2</c:v>
                </c:pt>
                <c:pt idx="25">
                  <c:v>9.3586694868431006E-2</c:v>
                </c:pt>
                <c:pt idx="26">
                  <c:v>0.151844398426074</c:v>
                </c:pt>
                <c:pt idx="27">
                  <c:v>8.5396473198645295E-2</c:v>
                </c:pt>
                <c:pt idx="28">
                  <c:v>5.5038886037273201E-2</c:v>
                </c:pt>
                <c:pt idx="29">
                  <c:v>7.9296740076961594E-2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D3-42E8-80A2-A78E814EE6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1.33843526243185E-2</c:v>
                </c:pt>
                <c:pt idx="1">
                  <c:v>1.9028205487122099E-2</c:v>
                </c:pt>
                <c:pt idx="2">
                  <c:v>1.9657651085430002E-2</c:v>
                </c:pt>
                <c:pt idx="3">
                  <c:v>0.112972787298195</c:v>
                </c:pt>
                <c:pt idx="4">
                  <c:v>0.19857887915910299</c:v>
                </c:pt>
                <c:pt idx="5">
                  <c:v>0.111675667660699</c:v>
                </c:pt>
                <c:pt idx="6">
                  <c:v>0.17278738304209701</c:v>
                </c:pt>
                <c:pt idx="7">
                  <c:v>3.9353238087090403E-2</c:v>
                </c:pt>
                <c:pt idx="8">
                  <c:v>8.0258449282956904E-2</c:v>
                </c:pt>
                <c:pt idx="9">
                  <c:v>6.4846349683496493E-2</c:v>
                </c:pt>
                <c:pt idx="10">
                  <c:v>0.19950191040773099</c:v>
                </c:pt>
                <c:pt idx="11">
                  <c:v>6.7950755354618697E-2</c:v>
                </c:pt>
                <c:pt idx="12">
                  <c:v>0.122701638751691</c:v>
                </c:pt>
                <c:pt idx="13">
                  <c:v>7.5116300025906996E-2</c:v>
                </c:pt>
                <c:pt idx="14">
                  <c:v>5.23622603622435E-2</c:v>
                </c:pt>
                <c:pt idx="15">
                  <c:v>9.7876385418499898E-2</c:v>
                </c:pt>
                <c:pt idx="16">
                  <c:v>9.9111209830484603E-2</c:v>
                </c:pt>
                <c:pt idx="17">
                  <c:v>0.112031511752799</c:v>
                </c:pt>
                <c:pt idx="18">
                  <c:v>0.19521093684475399</c:v>
                </c:pt>
                <c:pt idx="19">
                  <c:v>0.17017150974156101</c:v>
                </c:pt>
                <c:pt idx="20">
                  <c:v>0.15775865846711201</c:v>
                </c:pt>
                <c:pt idx="21">
                  <c:v>5.1959382766989998E-2</c:v>
                </c:pt>
                <c:pt idx="22">
                  <c:v>5.1014299620516103E-2</c:v>
                </c:pt>
                <c:pt idx="23">
                  <c:v>7.1957315267365596E-2</c:v>
                </c:pt>
                <c:pt idx="24">
                  <c:v>0.17179621242753701</c:v>
                </c:pt>
                <c:pt idx="25">
                  <c:v>0.42612117619825202</c:v>
                </c:pt>
                <c:pt idx="26">
                  <c:v>6.0362499788368502E-2</c:v>
                </c:pt>
                <c:pt idx="27">
                  <c:v>7.2769991943784598E-2</c:v>
                </c:pt>
                <c:pt idx="28">
                  <c:v>5.9219679834336701E-2</c:v>
                </c:pt>
                <c:pt idx="29">
                  <c:v>4.9294774478130403E-2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D3-42E8-80A2-A78E814EE6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1.6770439426305899E-3</c:v>
                </c:pt>
                <c:pt idx="1">
                  <c:v>7.2049635401656301E-3</c:v>
                </c:pt>
                <c:pt idx="2">
                  <c:v>5.0021000664681202E-2</c:v>
                </c:pt>
                <c:pt idx="3">
                  <c:v>1.0510716627002301E-2</c:v>
                </c:pt>
                <c:pt idx="4">
                  <c:v>6.1922589967815703E-2</c:v>
                </c:pt>
                <c:pt idx="5">
                  <c:v>5.0272217262935896E-3</c:v>
                </c:pt>
                <c:pt idx="6">
                  <c:v>9.7404317578830293E-2</c:v>
                </c:pt>
                <c:pt idx="7">
                  <c:v>6.79138363575365E-3</c:v>
                </c:pt>
                <c:pt idx="8">
                  <c:v>2.4219608013566599E-2</c:v>
                </c:pt>
                <c:pt idx="9">
                  <c:v>1.26289716757966E-2</c:v>
                </c:pt>
                <c:pt idx="10">
                  <c:v>1.8194112168059301E-2</c:v>
                </c:pt>
                <c:pt idx="11">
                  <c:v>0.16495130881736</c:v>
                </c:pt>
                <c:pt idx="12">
                  <c:v>1.6968663629502102E-2</c:v>
                </c:pt>
                <c:pt idx="13">
                  <c:v>4.3094380085645798E-2</c:v>
                </c:pt>
                <c:pt idx="14">
                  <c:v>2.6689864230017798E-3</c:v>
                </c:pt>
                <c:pt idx="15">
                  <c:v>3.3653493856880398E-3</c:v>
                </c:pt>
                <c:pt idx="16">
                  <c:v>0</c:v>
                </c:pt>
                <c:pt idx="17">
                  <c:v>8.1408143799345193E-3</c:v>
                </c:pt>
                <c:pt idx="18">
                  <c:v>3.6629142145491E-3</c:v>
                </c:pt>
                <c:pt idx="19">
                  <c:v>8.8622418759014797E-3</c:v>
                </c:pt>
                <c:pt idx="20">
                  <c:v>7.28364719477856E-2</c:v>
                </c:pt>
                <c:pt idx="21">
                  <c:v>7.9001261307691303E-3</c:v>
                </c:pt>
                <c:pt idx="22">
                  <c:v>1.41040089289226E-2</c:v>
                </c:pt>
                <c:pt idx="23">
                  <c:v>5.1530454498608701E-3</c:v>
                </c:pt>
                <c:pt idx="24">
                  <c:v>2.9016280302691301E-2</c:v>
                </c:pt>
                <c:pt idx="25">
                  <c:v>5.0159493633133503E-3</c:v>
                </c:pt>
                <c:pt idx="26">
                  <c:v>0.245029280185832</c:v>
                </c:pt>
                <c:pt idx="27">
                  <c:v>0.100742297411844</c:v>
                </c:pt>
                <c:pt idx="28">
                  <c:v>4.6000027058839396E-3</c:v>
                </c:pt>
                <c:pt idx="29">
                  <c:v>4.91677329820129E-2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D3-42E8-80A2-A78E814EE6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2.9422412089726798E-3</c:v>
                </c:pt>
                <c:pt idx="1">
                  <c:v>0</c:v>
                </c:pt>
                <c:pt idx="2">
                  <c:v>2.4581707171801401E-2</c:v>
                </c:pt>
                <c:pt idx="3">
                  <c:v>1.77455033788563E-2</c:v>
                </c:pt>
                <c:pt idx="4">
                  <c:v>6.2218273992107699E-2</c:v>
                </c:pt>
                <c:pt idx="5">
                  <c:v>3.7928503760906798E-3</c:v>
                </c:pt>
                <c:pt idx="6">
                  <c:v>3.7747952128530202E-2</c:v>
                </c:pt>
                <c:pt idx="7">
                  <c:v>9.6204968857219395E-2</c:v>
                </c:pt>
                <c:pt idx="8">
                  <c:v>1.9306678293929801E-2</c:v>
                </c:pt>
                <c:pt idx="9">
                  <c:v>2.6874713086485799E-2</c:v>
                </c:pt>
                <c:pt idx="10">
                  <c:v>1.04091952697272E-2</c:v>
                </c:pt>
                <c:pt idx="11">
                  <c:v>3.66917612362572E-3</c:v>
                </c:pt>
                <c:pt idx="12">
                  <c:v>1.66235554771876E-2</c:v>
                </c:pt>
                <c:pt idx="13">
                  <c:v>8.0883682344259997E-3</c:v>
                </c:pt>
                <c:pt idx="14">
                  <c:v>5.19132947054591E-2</c:v>
                </c:pt>
                <c:pt idx="15">
                  <c:v>2.8806390347350601E-2</c:v>
                </c:pt>
                <c:pt idx="16">
                  <c:v>4.8911039145843903E-2</c:v>
                </c:pt>
                <c:pt idx="17">
                  <c:v>0</c:v>
                </c:pt>
                <c:pt idx="18">
                  <c:v>0</c:v>
                </c:pt>
                <c:pt idx="19">
                  <c:v>6.7787930749626094E-2</c:v>
                </c:pt>
                <c:pt idx="20">
                  <c:v>0.12964577855439999</c:v>
                </c:pt>
                <c:pt idx="21">
                  <c:v>2.96160366261503E-2</c:v>
                </c:pt>
                <c:pt idx="22">
                  <c:v>0</c:v>
                </c:pt>
                <c:pt idx="23">
                  <c:v>3.6025013986238398E-2</c:v>
                </c:pt>
                <c:pt idx="24">
                  <c:v>0</c:v>
                </c:pt>
                <c:pt idx="25">
                  <c:v>6.8289262205444304E-2</c:v>
                </c:pt>
                <c:pt idx="26">
                  <c:v>1.04045020496629E-2</c:v>
                </c:pt>
                <c:pt idx="27">
                  <c:v>1.3314663488640801E-2</c:v>
                </c:pt>
                <c:pt idx="28">
                  <c:v>6.5305031058455698E-2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D3-42E8-80A2-A78E814EE6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1.21875683871573E-3</c:v>
                </c:pt>
                <c:pt idx="1">
                  <c:v>0</c:v>
                </c:pt>
                <c:pt idx="2">
                  <c:v>4.2155581237746702E-2</c:v>
                </c:pt>
                <c:pt idx="3">
                  <c:v>0.19041624103611099</c:v>
                </c:pt>
                <c:pt idx="4">
                  <c:v>3.6664936827486297E-2</c:v>
                </c:pt>
                <c:pt idx="5">
                  <c:v>6.4007091895398896E-2</c:v>
                </c:pt>
                <c:pt idx="6">
                  <c:v>9.91512880995329E-2</c:v>
                </c:pt>
                <c:pt idx="7">
                  <c:v>3.25388392697376E-2</c:v>
                </c:pt>
                <c:pt idx="8">
                  <c:v>0</c:v>
                </c:pt>
                <c:pt idx="9">
                  <c:v>4.3543005832930703E-3</c:v>
                </c:pt>
                <c:pt idx="10">
                  <c:v>7.8167814817515398E-3</c:v>
                </c:pt>
                <c:pt idx="11">
                  <c:v>3.6102970165463003E-2</c:v>
                </c:pt>
                <c:pt idx="12">
                  <c:v>1.6610309677239699E-3</c:v>
                </c:pt>
                <c:pt idx="13">
                  <c:v>0.124975053843394</c:v>
                </c:pt>
                <c:pt idx="14">
                  <c:v>0.11915595665586</c:v>
                </c:pt>
                <c:pt idx="15">
                  <c:v>3.9938823981175301E-3</c:v>
                </c:pt>
                <c:pt idx="16">
                  <c:v>2.8604391494700399E-2</c:v>
                </c:pt>
                <c:pt idx="17">
                  <c:v>5.2969575531353702E-2</c:v>
                </c:pt>
                <c:pt idx="18">
                  <c:v>3.9729720652310001E-2</c:v>
                </c:pt>
                <c:pt idx="19">
                  <c:v>5.88668857280167E-3</c:v>
                </c:pt>
                <c:pt idx="20">
                  <c:v>3.3340107196382801E-3</c:v>
                </c:pt>
                <c:pt idx="21">
                  <c:v>2.3691297026461298E-3</c:v>
                </c:pt>
                <c:pt idx="22">
                  <c:v>7.4846231842095295E-2</c:v>
                </c:pt>
                <c:pt idx="23">
                  <c:v>0.355605314247879</c:v>
                </c:pt>
                <c:pt idx="24">
                  <c:v>2.7622585603455201E-2</c:v>
                </c:pt>
                <c:pt idx="25">
                  <c:v>0.107923605034286</c:v>
                </c:pt>
                <c:pt idx="26">
                  <c:v>9.6392627417096394E-2</c:v>
                </c:pt>
                <c:pt idx="27">
                  <c:v>4.3956929535210404E-3</c:v>
                </c:pt>
                <c:pt idx="28">
                  <c:v>0</c:v>
                </c:pt>
                <c:pt idx="29">
                  <c:v>1.56149487923687E-2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7D3-42E8-80A2-A78E814EE69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8.7981355773140996E-3</c:v>
                </c:pt>
                <c:pt idx="1">
                  <c:v>0</c:v>
                </c:pt>
                <c:pt idx="2">
                  <c:v>2.5418227606541499E-2</c:v>
                </c:pt>
                <c:pt idx="3">
                  <c:v>6.4757569714104707E-2</c:v>
                </c:pt>
                <c:pt idx="4">
                  <c:v>0.15419848721247501</c:v>
                </c:pt>
                <c:pt idx="5">
                  <c:v>0.143607370215695</c:v>
                </c:pt>
                <c:pt idx="6">
                  <c:v>0.172135220039669</c:v>
                </c:pt>
                <c:pt idx="7">
                  <c:v>0.168997074899817</c:v>
                </c:pt>
                <c:pt idx="8">
                  <c:v>6.6835721727506797E-3</c:v>
                </c:pt>
                <c:pt idx="9">
                  <c:v>0.107112338002434</c:v>
                </c:pt>
                <c:pt idx="10">
                  <c:v>9.7010422705171101E-2</c:v>
                </c:pt>
                <c:pt idx="11">
                  <c:v>1.14461183844396E-2</c:v>
                </c:pt>
                <c:pt idx="12">
                  <c:v>0.20169168406635701</c:v>
                </c:pt>
                <c:pt idx="13">
                  <c:v>3.9948802455800098E-2</c:v>
                </c:pt>
                <c:pt idx="14">
                  <c:v>1.8110664031433799E-2</c:v>
                </c:pt>
                <c:pt idx="15">
                  <c:v>0.14483399190818799</c:v>
                </c:pt>
                <c:pt idx="16">
                  <c:v>0.244124103960279</c:v>
                </c:pt>
                <c:pt idx="17">
                  <c:v>0.105703676051634</c:v>
                </c:pt>
                <c:pt idx="18">
                  <c:v>7.84467542655423E-3</c:v>
                </c:pt>
                <c:pt idx="19">
                  <c:v>3.3668715499353997E-2</c:v>
                </c:pt>
                <c:pt idx="20">
                  <c:v>0.26809965803614999</c:v>
                </c:pt>
                <c:pt idx="21">
                  <c:v>5.9107880660603698E-2</c:v>
                </c:pt>
                <c:pt idx="22">
                  <c:v>1.40242073401143E-2</c:v>
                </c:pt>
                <c:pt idx="23">
                  <c:v>1.0113976737853501E-2</c:v>
                </c:pt>
                <c:pt idx="24">
                  <c:v>3.5911312645829002E-2</c:v>
                </c:pt>
                <c:pt idx="25">
                  <c:v>4.92219444605934E-2</c:v>
                </c:pt>
                <c:pt idx="26">
                  <c:v>4.6421304283912699E-3</c:v>
                </c:pt>
                <c:pt idx="27">
                  <c:v>9.1702292943167701E-2</c:v>
                </c:pt>
                <c:pt idx="28">
                  <c:v>9.2384442459889794E-3</c:v>
                </c:pt>
                <c:pt idx="29">
                  <c:v>6.5317539296184304E-3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7D3-42E8-80A2-A78E814EE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549984"/>
        <c:axId val="308550968"/>
      </c:lineChart>
      <c:dateAx>
        <c:axId val="30854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50968"/>
        <c:crosses val="autoZero"/>
        <c:auto val="1"/>
        <c:lblOffset val="100"/>
        <c:baseTimeUnit val="days"/>
      </c:dateAx>
      <c:valAx>
        <c:axId val="30855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4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95A28-1880-4E7F-9264-03C916B1F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28099E-A13B-4818-A6BC-A650C688A4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2672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7A52F-B185-4DCC-9236-8D28DAA31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8B71B-4C0F-4204-8CDD-E2145F7D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156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Frederik Peiniger</dc:creator>
  <cp:lastModifiedBy>Frederik Peiniger</cp:lastModifiedBy>
  <cp:revision>1</cp:revision>
  <dcterms:created xsi:type="dcterms:W3CDTF">2019-07-18T15:00:12Z</dcterms:created>
  <dcterms:modified xsi:type="dcterms:W3CDTF">2019-07-18T15:00:18Z</dcterms:modified>
</cp:coreProperties>
</file>