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8C6A47-FBD0-4BB0-937C-FE4C0174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CA86B65-886A-4AEB-9A0F-32A63DC5EE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58063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390880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77924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7789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631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069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975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071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35878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70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1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1334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411136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08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77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6936540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58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41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80664-40B7-472F-BD63-8629D4EC65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13934864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94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INDICADORES</dc:title>
  <dc:creator>Frederik Peiniger</dc:creator>
  <cp:lastModifiedBy>Frederik Peiniger</cp:lastModifiedBy>
  <cp:revision>1</cp:revision>
  <dcterms:created xsi:type="dcterms:W3CDTF">2019-07-18T14:55:52Z</dcterms:created>
  <dcterms:modified xsi:type="dcterms:W3CDTF">2019-07-18T14:56:07Z</dcterms:modified>
</cp:coreProperties>
</file>