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ACBB4-CF14-420F-9759-FA09CE48E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INDICADORES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5D683B-A5BD-4F8A-B617-2BBDF65BB0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622140"/>
              </p:ext>
            </p:extLst>
          </p:nvPr>
        </p:nvGraphicFramePr>
        <p:xfrm>
          <a:off x="457200" y="1731963"/>
          <a:ext cx="8229600" cy="262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3847378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925544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125641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421682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517453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40356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718406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195294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29000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154272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9181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Bodega Aurrera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8191181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7640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Walmart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6936540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477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Soriana Híper y Súper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967202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751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HEB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739368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030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Supermercados S-Mart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411136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6961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Alsuper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0299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217AA0-4CEF-4A7C-B17C-2BA69EB612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35956029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100</Words>
  <Application>Microsoft Office PowerPoint</Application>
  <PresentationFormat>On-screen Show (4:3)</PresentationFormat>
  <Paragraphs>72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INDICADORES</dc:title>
  <dc:creator>Frederik Peiniger</dc:creator>
  <cp:lastModifiedBy>Frederik Peiniger</cp:lastModifiedBy>
  <cp:revision>1</cp:revision>
  <dcterms:created xsi:type="dcterms:W3CDTF">2019-07-18T14:54:02Z</dcterms:created>
  <dcterms:modified xsi:type="dcterms:W3CDTF">2019-07-18T14:54:20Z</dcterms:modified>
</cp:coreProperties>
</file>