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101" d="100"/>
          <a:sy n="101" d="100"/>
        </p:scale>
        <p:origin x="1704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D07885-E8DB-45F0-936B-E072367ADB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INDICADORES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8A1ABB-23C2-4174-8E7B-B0715A935B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20977751"/>
              </p:ext>
            </p:extLst>
          </p:nvPr>
        </p:nvGraphicFramePr>
        <p:xfrm>
          <a:off x="457200" y="1731963"/>
          <a:ext cx="82296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3078928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436973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952833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58531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98132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034449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9349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37893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015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Walmart México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6924415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7237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Soriana Híper y Súper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902575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2088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HEB México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731933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2585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Alsuper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8909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Supermercados S-Mart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406111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385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Bodega Aurrera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8190041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168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C05C2F-52E7-4059-8B93-612A9D77F9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03/26/2019 - 04/25/2019</a:t>
            </a:r>
          </a:p>
        </p:txBody>
      </p:sp>
    </p:spTree>
    <p:extLst>
      <p:ext uri="{BB962C8B-B14F-4D97-AF65-F5344CB8AC3E}">
        <p14:creationId xmlns:p14="http://schemas.microsoft.com/office/powerpoint/2010/main" val="336053487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98</Words>
  <Application>Microsoft Office PowerPoint</Application>
  <PresentationFormat>On-screen Show (4:3)</PresentationFormat>
  <Paragraphs>58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Table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Table | INDICADORES</dc:title>
  <dc:creator>Frederik Peiniger</dc:creator>
  <cp:lastModifiedBy>Frederik Peiniger</cp:lastModifiedBy>
  <cp:revision>1</cp:revision>
  <dcterms:created xsi:type="dcterms:W3CDTF">2019-04-25T22:08:30Z</dcterms:created>
  <dcterms:modified xsi:type="dcterms:W3CDTF">2019-04-25T22:08:42Z</dcterms:modified>
</cp:coreProperties>
</file>