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17353</c:v>
                </c:pt>
                <c:pt idx="1">
                  <c:v>5483</c:v>
                </c:pt>
                <c:pt idx="2">
                  <c:v>2473</c:v>
                </c:pt>
                <c:pt idx="3">
                  <c:v>7495</c:v>
                </c:pt>
                <c:pt idx="4">
                  <c:v>39582</c:v>
                </c:pt>
                <c:pt idx="5">
                  <c:v>80242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8B-434F-9620-063CE89AAF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1154</c:v>
                </c:pt>
                <c:pt idx="1">
                  <c:v>666</c:v>
                </c:pt>
                <c:pt idx="2">
                  <c:v>507</c:v>
                </c:pt>
                <c:pt idx="3">
                  <c:v>754</c:v>
                </c:pt>
                <c:pt idx="4">
                  <c:v>4172</c:v>
                </c:pt>
                <c:pt idx="5">
                  <c:v>5429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8B-434F-9620-063CE89AAF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313</c:v>
                </c:pt>
                <c:pt idx="1">
                  <c:v>97</c:v>
                </c:pt>
                <c:pt idx="2">
                  <c:v>32</c:v>
                </c:pt>
                <c:pt idx="3">
                  <c:v>129</c:v>
                </c:pt>
                <c:pt idx="4">
                  <c:v>4138</c:v>
                </c:pt>
                <c:pt idx="5">
                  <c:v>1514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8B-434F-9620-063CE89AAF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300</c:v>
                </c:pt>
                <c:pt idx="1">
                  <c:v>111</c:v>
                </c:pt>
                <c:pt idx="2">
                  <c:v>64</c:v>
                </c:pt>
                <c:pt idx="3">
                  <c:v>74</c:v>
                </c:pt>
                <c:pt idx="4">
                  <c:v>359</c:v>
                </c:pt>
                <c:pt idx="5">
                  <c:v>1532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8B-434F-9620-063CE89AAF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59</c:v>
                </c:pt>
                <c:pt idx="1">
                  <c:v>6</c:v>
                </c:pt>
                <c:pt idx="2">
                  <c:v>3</c:v>
                </c:pt>
                <c:pt idx="3">
                  <c:v>59</c:v>
                </c:pt>
                <c:pt idx="4">
                  <c:v>33</c:v>
                </c:pt>
                <c:pt idx="5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8B-434F-9620-063CE89AAF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376</c:v>
                </c:pt>
                <c:pt idx="1">
                  <c:v>39</c:v>
                </c:pt>
                <c:pt idx="2">
                  <c:v>7</c:v>
                </c:pt>
                <c:pt idx="3">
                  <c:v>5</c:v>
                </c:pt>
                <c:pt idx="4">
                  <c:v>46</c:v>
                </c:pt>
                <c:pt idx="5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8B-434F-9620-063CE89AAF7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4688</c:v>
                </c:pt>
                <c:pt idx="1">
                  <c:v>1133</c:v>
                </c:pt>
                <c:pt idx="2">
                  <c:v>1257</c:v>
                </c:pt>
                <c:pt idx="3">
                  <c:v>629</c:v>
                </c:pt>
                <c:pt idx="4">
                  <c:v>4675</c:v>
                </c:pt>
                <c:pt idx="5">
                  <c:v>6408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58B-434F-9620-063CE89AAF7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1634</c:v>
                </c:pt>
                <c:pt idx="1">
                  <c:v>681</c:v>
                </c:pt>
                <c:pt idx="2">
                  <c:v>285</c:v>
                </c:pt>
                <c:pt idx="3">
                  <c:v>650</c:v>
                </c:pt>
                <c:pt idx="4">
                  <c:v>9203</c:v>
                </c:pt>
                <c:pt idx="5">
                  <c:v>24757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58B-434F-9620-063CE89AA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463472"/>
        <c:axId val="295468064"/>
      </c:barChart>
      <c:catAx>
        <c:axId val="29546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68064"/>
        <c:crosses val="autoZero"/>
        <c:auto val="1"/>
        <c:lblAlgn val="ctr"/>
        <c:lblOffset val="100"/>
        <c:noMultiLvlLbl val="0"/>
      </c:catAx>
      <c:valAx>
        <c:axId val="29546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6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81F53-30DC-42D9-9997-0C2DEE569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0CD5EB-FFD6-4262-8C1B-46D2C0FA0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7616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DC685-8A39-4BFF-A264-7CD69422D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2E4A7-FA94-4BFA-A151-3D3B7CF2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57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2019-04-25T21:42:40Z</dcterms:created>
  <dcterms:modified xsi:type="dcterms:W3CDTF">2019-04-25T21:42:45Z</dcterms:modified>
</cp:coreProperties>
</file>