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1.2054998595464E-2</c:v>
                </c:pt>
                <c:pt idx="1">
                  <c:v>1.2492787761978499E-2</c:v>
                </c:pt>
                <c:pt idx="2">
                  <c:v>7.5844942117953604E-2</c:v>
                </c:pt>
                <c:pt idx="3">
                  <c:v>2.87887748811681E-2</c:v>
                </c:pt>
                <c:pt idx="4">
                  <c:v>1.27424371953722E-2</c:v>
                </c:pt>
                <c:pt idx="5">
                  <c:v>5.5206567884581101E-3</c:v>
                </c:pt>
                <c:pt idx="6">
                  <c:v>2.7394589395284101E-2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9D-4B8B-A7C3-7DF9ACD780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1.8540990577402001E-2</c:v>
                </c:pt>
                <c:pt idx="1">
                  <c:v>4.1263881225156097E-2</c:v>
                </c:pt>
                <c:pt idx="2">
                  <c:v>1.54878334463927E-2</c:v>
                </c:pt>
                <c:pt idx="3">
                  <c:v>2.8671921057569199E-2</c:v>
                </c:pt>
                <c:pt idx="4">
                  <c:v>4.7740275139418302E-3</c:v>
                </c:pt>
                <c:pt idx="5">
                  <c:v>1.18478357239686E-2</c:v>
                </c:pt>
                <c:pt idx="6">
                  <c:v>1.46551542288447E-2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9D-4B8B-A7C3-7DF9ACD780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1.51051000559094E-2</c:v>
                </c:pt>
                <c:pt idx="1">
                  <c:v>3.6853710181657597E-2</c:v>
                </c:pt>
                <c:pt idx="2">
                  <c:v>6.8348869031264097E-3</c:v>
                </c:pt>
                <c:pt idx="3">
                  <c:v>4.9552930047666501E-3</c:v>
                </c:pt>
                <c:pt idx="4">
                  <c:v>1.0901644610486601E-2</c:v>
                </c:pt>
                <c:pt idx="5">
                  <c:v>5.1489481336885702E-3</c:v>
                </c:pt>
                <c:pt idx="6">
                  <c:v>3.03742373974938E-2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9D-4B8B-A7C3-7DF9ACD780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2.5367638124715101E-2</c:v>
                </c:pt>
                <c:pt idx="1">
                  <c:v>8.8454820414310395E-2</c:v>
                </c:pt>
                <c:pt idx="2">
                  <c:v>5.6356065226440703E-2</c:v>
                </c:pt>
                <c:pt idx="3">
                  <c:v>2.6908662870609001E-2</c:v>
                </c:pt>
                <c:pt idx="4">
                  <c:v>0.122392926933497</c:v>
                </c:pt>
                <c:pt idx="5">
                  <c:v>2.1505197896224602E-2</c:v>
                </c:pt>
                <c:pt idx="6">
                  <c:v>1.7958865307917501E-2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9D-4B8B-A7C3-7DF9ACD780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0.22921390498490801</c:v>
                </c:pt>
                <c:pt idx="1">
                  <c:v>0.142097801226097</c:v>
                </c:pt>
                <c:pt idx="2">
                  <c:v>4.7028370160696699E-2</c:v>
                </c:pt>
                <c:pt idx="3">
                  <c:v>0.22429640447631799</c:v>
                </c:pt>
                <c:pt idx="4">
                  <c:v>5.1968325009509403E-2</c:v>
                </c:pt>
                <c:pt idx="5">
                  <c:v>3.8065096529462203E-2</c:v>
                </c:pt>
                <c:pt idx="6">
                  <c:v>7.4346320474630898E-2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9D-4B8B-A7C3-7DF9ACD7807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4.1606259320644802E-2</c:v>
                </c:pt>
                <c:pt idx="1">
                  <c:v>3.0832479386184001E-2</c:v>
                </c:pt>
                <c:pt idx="2">
                  <c:v>0.389060356862376</c:v>
                </c:pt>
                <c:pt idx="3">
                  <c:v>3.9891967324983901E-2</c:v>
                </c:pt>
                <c:pt idx="4">
                  <c:v>5.0778812013967702E-3</c:v>
                </c:pt>
                <c:pt idx="5">
                  <c:v>0.112431964127299</c:v>
                </c:pt>
                <c:pt idx="6">
                  <c:v>3.4894784347301401E-2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19D-4B8B-A7C3-7DF9ACD78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574960"/>
        <c:axId val="292575616"/>
      </c:barChart>
      <c:catAx>
        <c:axId val="29257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75616"/>
        <c:crosses val="autoZero"/>
        <c:auto val="1"/>
        <c:lblAlgn val="ctr"/>
        <c:lblOffset val="100"/>
        <c:noMultiLvlLbl val="0"/>
      </c:catAx>
      <c:valAx>
        <c:axId val="29257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7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E0AFA-799A-4ABD-8F78-4BE4A7D70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071CEF-C572-424D-8912-5C53A6BEA3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4849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7E3C4-735A-456D-BB3F-366C7B559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F3FB3-E9D3-45C6-AD01-5A0D9DF5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9595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2019-04-24T17:18:29Z</dcterms:created>
  <dcterms:modified xsi:type="dcterms:W3CDTF">2019-04-24T17:18:33Z</dcterms:modified>
</cp:coreProperties>
</file>