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12-49A0-81F9-3366604045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16</c:v>
                </c:pt>
                <c:pt idx="1">
                  <c:v>34</c:v>
                </c:pt>
                <c:pt idx="2">
                  <c:v>23</c:v>
                </c:pt>
                <c:pt idx="3">
                  <c:v>28</c:v>
                </c:pt>
                <c:pt idx="4">
                  <c:v>50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12-49A0-81F9-3366604045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29</c:v>
                </c:pt>
                <c:pt idx="1">
                  <c:v>15</c:v>
                </c:pt>
                <c:pt idx="2">
                  <c:v>5</c:v>
                </c:pt>
                <c:pt idx="3">
                  <c:v>10</c:v>
                </c:pt>
                <c:pt idx="4">
                  <c:v>9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12-49A0-81F9-3366604045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12-49A0-81F9-3366604045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12-49A0-81F9-336660404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574960"/>
        <c:axId val="292575616"/>
      </c:barChart>
      <c:catAx>
        <c:axId val="29257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75616"/>
        <c:crosses val="autoZero"/>
        <c:auto val="1"/>
        <c:lblAlgn val="ctr"/>
        <c:lblOffset val="100"/>
        <c:noMultiLvlLbl val="0"/>
      </c:catAx>
      <c:valAx>
        <c:axId val="2925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7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08FD9-46FC-46AB-92F6-2B331DA0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235D3-6439-47D3-977B-A2E80AE82D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64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3D07E-C1BC-454E-AF18-6AC825EC1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B5951-5948-44F6-ABB2-430DCD5C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090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2019-04-24T17:16:05Z</dcterms:created>
  <dcterms:modified xsi:type="dcterms:W3CDTF">2019-04-24T17:16:09Z</dcterms:modified>
</cp:coreProperties>
</file>