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101" d="100"/>
          <a:sy n="101" d="100"/>
        </p:scale>
        <p:origin x="1704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D552-421F-9AE8-C7318F8ECC0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D552-421F-9AE8-C7318F8ECC0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D552-421F-9AE8-C7318F8ECC0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D552-421F-9AE8-C7318F8ECC0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D552-421F-9AE8-C7318F8ECC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0574440"/>
        <c:axId val="290578048"/>
      </c:barChart>
      <c:catAx>
        <c:axId val="290574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78048"/>
        <c:crosses val="autoZero"/>
        <c:auto val="1"/>
        <c:lblAlgn val="ctr"/>
        <c:lblOffset val="100"/>
        <c:noMultiLvlLbl val="0"/>
      </c:catAx>
      <c:valAx>
        <c:axId val="290578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74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AC4D4-87BE-4BDE-9D79-32E47B841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EE367A-4622-410B-8DDC-A0B3061C17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42093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E2E5F-66D6-4A72-847B-AFED130749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B85B5-FCEA-4FB2-B4BC-5574537D8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829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Frederik Peiniger</dc:creator>
  <cp:lastModifiedBy>Frederik Peiniger</cp:lastModifiedBy>
  <cp:revision>1</cp:revision>
  <dcterms:created xsi:type="dcterms:W3CDTF">2019-04-24T17:15:50Z</dcterms:created>
  <dcterms:modified xsi:type="dcterms:W3CDTF">2019-04-24T17:15:53Z</dcterms:modified>
</cp:coreProperties>
</file>