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5.0549239147294998E-3</c:v>
                </c:pt>
                <c:pt idx="1">
                  <c:v>1.07117412509417E-2</c:v>
                </c:pt>
                <c:pt idx="2">
                  <c:v>3.1637127064523103E-2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71-44A8-ABF7-DB0E23535D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2.3554686685957098E-2</c:v>
                </c:pt>
                <c:pt idx="2">
                  <c:v>1.01080449184135E-2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71-44A8-ABF7-DB0E23535D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5.9467959393916499E-3</c:v>
                </c:pt>
                <c:pt idx="1">
                  <c:v>2.1640799236770699E-2</c:v>
                </c:pt>
                <c:pt idx="2">
                  <c:v>3.3084889340243701E-3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71-44A8-ABF7-DB0E23535D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2.43597027526475E-2</c:v>
                </c:pt>
                <c:pt idx="1">
                  <c:v>6.3624014855314506E-2</c:v>
                </c:pt>
                <c:pt idx="2">
                  <c:v>5.0437088634336996E-3</c:v>
                </c:pt>
                <c:pt idx="3">
                  <c:v>1.6379397238181999E-2</c:v>
                </c:pt>
                <c:pt idx="4">
                  <c:v>3.7380072268140001E-3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71-44A8-ABF7-DB0E23535D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2.2982029535615001E-2</c:v>
                </c:pt>
                <c:pt idx="1">
                  <c:v>5.7241066627565798E-2</c:v>
                </c:pt>
                <c:pt idx="2">
                  <c:v>0.616917730330793</c:v>
                </c:pt>
                <c:pt idx="3">
                  <c:v>1.9799088746939999E-2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71-44A8-ABF7-DB0E23535D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2.1243216515990002E-3</c:v>
                </c:pt>
                <c:pt idx="1">
                  <c:v>2.0467031610274501E-2</c:v>
                </c:pt>
                <c:pt idx="2">
                  <c:v>0.102065456853836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71-44A8-ABF7-DB0E23535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641144"/>
        <c:axId val="350638520"/>
      </c:barChart>
      <c:catAx>
        <c:axId val="35064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38520"/>
        <c:crosses val="autoZero"/>
        <c:auto val="1"/>
        <c:lblAlgn val="ctr"/>
        <c:lblOffset val="100"/>
        <c:noMultiLvlLbl val="0"/>
      </c:catAx>
      <c:valAx>
        <c:axId val="35063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4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32883-B084-477D-AE18-2B85C071F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9C95C-7E21-4F0D-BA57-EC92D86332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6076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AA793-2E86-44BE-86CD-281C93FAE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2C3E7-94FA-4F15-9822-1492B41E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285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2019-04-24T17:12:54Z</dcterms:created>
  <dcterms:modified xsi:type="dcterms:W3CDTF">2019-04-24T17:12:58Z</dcterms:modified>
</cp:coreProperties>
</file>