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51578</c:v>
                </c:pt>
                <c:pt idx="1">
                  <c:v>5403</c:v>
                </c:pt>
                <c:pt idx="2">
                  <c:v>2100</c:v>
                </c:pt>
                <c:pt idx="3">
                  <c:v>3598</c:v>
                </c:pt>
                <c:pt idx="4">
                  <c:v>22448</c:v>
                </c:pt>
                <c:pt idx="5">
                  <c:v>141316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A8-458D-B7F9-DAA7B1C909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6474</c:v>
                </c:pt>
                <c:pt idx="1">
                  <c:v>335</c:v>
                </c:pt>
                <c:pt idx="2">
                  <c:v>219</c:v>
                </c:pt>
                <c:pt idx="3">
                  <c:v>152</c:v>
                </c:pt>
                <c:pt idx="4">
                  <c:v>2379</c:v>
                </c:pt>
                <c:pt idx="5">
                  <c:v>15309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A8-458D-B7F9-DAA7B1C909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2007</c:v>
                </c:pt>
                <c:pt idx="1">
                  <c:v>338</c:v>
                </c:pt>
                <c:pt idx="2">
                  <c:v>76</c:v>
                </c:pt>
                <c:pt idx="3">
                  <c:v>66</c:v>
                </c:pt>
                <c:pt idx="4">
                  <c:v>1328</c:v>
                </c:pt>
                <c:pt idx="5">
                  <c:v>1407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A8-458D-B7F9-DAA7B1C909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1064</c:v>
                </c:pt>
                <c:pt idx="1">
                  <c:v>95</c:v>
                </c:pt>
                <c:pt idx="2">
                  <c:v>26</c:v>
                </c:pt>
                <c:pt idx="3">
                  <c:v>49</c:v>
                </c:pt>
                <c:pt idx="4">
                  <c:v>211</c:v>
                </c:pt>
                <c:pt idx="5">
                  <c:v>4654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A8-458D-B7F9-DAA7B1C909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114</c:v>
                </c:pt>
                <c:pt idx="1">
                  <c:v>13</c:v>
                </c:pt>
                <c:pt idx="2">
                  <c:v>3</c:v>
                </c:pt>
                <c:pt idx="3">
                  <c:v>4</c:v>
                </c:pt>
                <c:pt idx="4">
                  <c:v>90</c:v>
                </c:pt>
                <c:pt idx="5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A8-458D-B7F9-DAA7B1C909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320</c:v>
                </c:pt>
                <c:pt idx="1">
                  <c:v>37</c:v>
                </c:pt>
                <c:pt idx="2">
                  <c:v>4</c:v>
                </c:pt>
                <c:pt idx="3">
                  <c:v>1</c:v>
                </c:pt>
                <c:pt idx="4">
                  <c:v>23</c:v>
                </c:pt>
                <c:pt idx="5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A8-458D-B7F9-DAA7B1C909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5159</c:v>
                </c:pt>
                <c:pt idx="1">
                  <c:v>1606</c:v>
                </c:pt>
                <c:pt idx="2">
                  <c:v>1130</c:v>
                </c:pt>
                <c:pt idx="3">
                  <c:v>420</c:v>
                </c:pt>
                <c:pt idx="4">
                  <c:v>3614</c:v>
                </c:pt>
                <c:pt idx="5">
                  <c:v>9790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A8-458D-B7F9-DAA7B1C909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9027</c:v>
                </c:pt>
                <c:pt idx="1">
                  <c:v>753</c:v>
                </c:pt>
                <c:pt idx="2">
                  <c:v>291</c:v>
                </c:pt>
                <c:pt idx="3">
                  <c:v>267</c:v>
                </c:pt>
                <c:pt idx="4">
                  <c:v>4139</c:v>
                </c:pt>
                <c:pt idx="5">
                  <c:v>81404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A8-458D-B7F9-DAA7B1C90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645408"/>
        <c:axId val="350645736"/>
      </c:barChart>
      <c:catAx>
        <c:axId val="35064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45736"/>
        <c:crosses val="autoZero"/>
        <c:auto val="1"/>
        <c:lblAlgn val="ctr"/>
        <c:lblOffset val="100"/>
        <c:noMultiLvlLbl val="0"/>
      </c:catAx>
      <c:valAx>
        <c:axId val="35064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4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F351A-F00E-44E7-B986-1567F6D6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9851C6-4EB6-4322-B445-3EC399C4A5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906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A3E0-1852-48CC-B7BC-0BB925AAD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7EA9C-9174-4CFA-AAFC-8E65C704E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573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2019-04-24T17:10:58Z</dcterms:created>
  <dcterms:modified xsi:type="dcterms:W3CDTF">2019-04-24T17:11:03Z</dcterms:modified>
</cp:coreProperties>
</file>