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101" d="100"/>
          <a:sy n="101" d="100"/>
        </p:scale>
        <p:origin x="1704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F3EC-40A4-80EC-47A8AF1555C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F3EC-40A4-80EC-47A8AF1555C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F3EC-40A4-80EC-47A8AF1555C8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F3EC-40A4-80EC-47A8AF1555C8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F3EC-40A4-80EC-47A8AF1555C8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Sheet1!$G$2:$G$7</c:f>
            </c:numRef>
          </c:val>
          <c:extLst>
            <c:ext xmlns:c16="http://schemas.microsoft.com/office/drawing/2014/chart" uri="{C3380CC4-5D6E-409C-BE32-E72D297353CC}">
              <c16:uniqueId val="{00000005-F3EC-40A4-80EC-47A8AF1555C8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Sheet1!$H$2:$H$7</c:f>
            </c:numRef>
          </c:val>
          <c:extLst>
            <c:ext xmlns:c16="http://schemas.microsoft.com/office/drawing/2014/chart" uri="{C3380CC4-5D6E-409C-BE32-E72D297353CC}">
              <c16:uniqueId val="{00000006-F3EC-40A4-80EC-47A8AF1555C8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Sheet1!$I$2:$I$7</c:f>
            </c:numRef>
          </c:val>
          <c:extLst>
            <c:ext xmlns:c16="http://schemas.microsoft.com/office/drawing/2014/chart" uri="{C3380CC4-5D6E-409C-BE32-E72D297353CC}">
              <c16:uniqueId val="{00000007-F3EC-40A4-80EC-47A8AF1555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5912224"/>
        <c:axId val="295913208"/>
      </c:barChart>
      <c:catAx>
        <c:axId val="295912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913208"/>
        <c:crosses val="autoZero"/>
        <c:auto val="1"/>
        <c:lblAlgn val="ctr"/>
        <c:lblOffset val="100"/>
        <c:noMultiLvlLbl val="0"/>
      </c:catAx>
      <c:valAx>
        <c:axId val="295913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912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8A5F1-9604-44DB-A7C2-4CC7E7083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7D06C6-65F4-4D04-B3E6-B46444DD88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68472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AAC44E-25B5-46E1-B195-1EDF6275CB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04/01/2019 - 04/22/2019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1A52BF-0E4C-4DAF-8E76-241A57112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8852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INDICADORES</dc:title>
  <dc:creator>Frederik Peiniger</dc:creator>
  <cp:lastModifiedBy>Frederik Peiniger</cp:lastModifiedBy>
  <cp:revision>1</cp:revision>
  <dcterms:created xsi:type="dcterms:W3CDTF">2019-04-24T17:08:55Z</dcterms:created>
  <dcterms:modified xsi:type="dcterms:W3CDTF">2019-04-24T17:08:59Z</dcterms:modified>
</cp:coreProperties>
</file>