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8.6079413458342996E-3</c:v>
                </c:pt>
                <c:pt idx="1">
                  <c:v>0</c:v>
                </c:pt>
                <c:pt idx="2">
                  <c:v>1.9930367916036001E-3</c:v>
                </c:pt>
                <c:pt idx="3">
                  <c:v>0</c:v>
                </c:pt>
                <c:pt idx="4">
                  <c:v>1.28754906117959E-2</c:v>
                </c:pt>
                <c:pt idx="5">
                  <c:v>1.7735617973633402E-2</c:v>
                </c:pt>
                <c:pt idx="6">
                  <c:v>1.8703588561491801E-2</c:v>
                </c:pt>
                <c:pt idx="7">
                  <c:v>2.0621056687794001E-2</c:v>
                </c:pt>
                <c:pt idx="8">
                  <c:v>0</c:v>
                </c:pt>
                <c:pt idx="9">
                  <c:v>0.1492547732233</c:v>
                </c:pt>
                <c:pt idx="10">
                  <c:v>4.2316903927774097E-2</c:v>
                </c:pt>
                <c:pt idx="11">
                  <c:v>2.8115119088230498E-3</c:v>
                </c:pt>
                <c:pt idx="12">
                  <c:v>1.68255659636565E-3</c:v>
                </c:pt>
                <c:pt idx="13">
                  <c:v>3.8830569218787303E-2</c:v>
                </c:pt>
                <c:pt idx="14">
                  <c:v>1.21227123507389E-2</c:v>
                </c:pt>
                <c:pt idx="15">
                  <c:v>1.2492111195675599E-2</c:v>
                </c:pt>
                <c:pt idx="16">
                  <c:v>2.6572392439576701E-3</c:v>
                </c:pt>
                <c:pt idx="17">
                  <c:v>1.73298586966647E-3</c:v>
                </c:pt>
                <c:pt idx="18">
                  <c:v>2.7504358888486E-2</c:v>
                </c:pt>
                <c:pt idx="19">
                  <c:v>9.8205539283443308E-4</c:v>
                </c:pt>
                <c:pt idx="20">
                  <c:v>1.7763831164461E-3</c:v>
                </c:pt>
                <c:pt idx="21">
                  <c:v>5.9898988425594601E-3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7-4D41-98D3-0BCE40DDC3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2.10956150409881E-2</c:v>
                </c:pt>
                <c:pt idx="1">
                  <c:v>3.9807899088087802E-2</c:v>
                </c:pt>
                <c:pt idx="2">
                  <c:v>1.7563341970495801E-2</c:v>
                </c:pt>
                <c:pt idx="3">
                  <c:v>1.41426759832355E-2</c:v>
                </c:pt>
                <c:pt idx="4">
                  <c:v>4.8894973596714303E-3</c:v>
                </c:pt>
                <c:pt idx="5">
                  <c:v>2.1554429935325602E-2</c:v>
                </c:pt>
                <c:pt idx="6">
                  <c:v>2.01623877599309E-2</c:v>
                </c:pt>
                <c:pt idx="7">
                  <c:v>3.5875814147732797E-2</c:v>
                </c:pt>
                <c:pt idx="8">
                  <c:v>3.3478090449694603E-2</c:v>
                </c:pt>
                <c:pt idx="9">
                  <c:v>1.6428527027147002E-2</c:v>
                </c:pt>
                <c:pt idx="10">
                  <c:v>0.128850104378573</c:v>
                </c:pt>
                <c:pt idx="11">
                  <c:v>5.6592656048700804E-3</c:v>
                </c:pt>
                <c:pt idx="12">
                  <c:v>7.9514598510451208E-3</c:v>
                </c:pt>
                <c:pt idx="13">
                  <c:v>1.0206323038999199E-2</c:v>
                </c:pt>
                <c:pt idx="14">
                  <c:v>1.14809543723579E-2</c:v>
                </c:pt>
                <c:pt idx="15">
                  <c:v>5.0515188381173998E-2</c:v>
                </c:pt>
                <c:pt idx="16">
                  <c:v>1.39693450483661E-2</c:v>
                </c:pt>
                <c:pt idx="17">
                  <c:v>1.4632443008297301E-2</c:v>
                </c:pt>
                <c:pt idx="18">
                  <c:v>3.7687620614241702E-3</c:v>
                </c:pt>
                <c:pt idx="19">
                  <c:v>7.9804744392054094E-3</c:v>
                </c:pt>
                <c:pt idx="20">
                  <c:v>1.2524439281961701E-2</c:v>
                </c:pt>
                <c:pt idx="21">
                  <c:v>4.4887084046354503E-3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77-4D41-98D3-0BCE40DDC3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9.5711836272598296E-3</c:v>
                </c:pt>
                <c:pt idx="1">
                  <c:v>7.3559471739079896E-2</c:v>
                </c:pt>
                <c:pt idx="2">
                  <c:v>3.69146465012435E-3</c:v>
                </c:pt>
                <c:pt idx="3">
                  <c:v>6.0838809965533796E-3</c:v>
                </c:pt>
                <c:pt idx="4">
                  <c:v>6.1522055656952996E-3</c:v>
                </c:pt>
                <c:pt idx="5">
                  <c:v>2.46089231955507E-3</c:v>
                </c:pt>
                <c:pt idx="6">
                  <c:v>9.2969331058319095E-3</c:v>
                </c:pt>
                <c:pt idx="7">
                  <c:v>6.1524494952256998E-3</c:v>
                </c:pt>
                <c:pt idx="8">
                  <c:v>1.0117084748358001E-2</c:v>
                </c:pt>
                <c:pt idx="9">
                  <c:v>8.33959942579807E-3</c:v>
                </c:pt>
                <c:pt idx="10">
                  <c:v>4.7849702716632704E-3</c:v>
                </c:pt>
                <c:pt idx="11">
                  <c:v>4.1697484069510397E-3</c:v>
                </c:pt>
                <c:pt idx="12">
                  <c:v>8.8863490639940201E-3</c:v>
                </c:pt>
                <c:pt idx="13">
                  <c:v>1.8388007464573999E-2</c:v>
                </c:pt>
                <c:pt idx="14">
                  <c:v>7.5876683300293898E-3</c:v>
                </c:pt>
                <c:pt idx="15">
                  <c:v>1.6952350224618599E-2</c:v>
                </c:pt>
                <c:pt idx="16">
                  <c:v>8.4759897085079795E-3</c:v>
                </c:pt>
                <c:pt idx="17">
                  <c:v>2.8708369446639299E-3</c:v>
                </c:pt>
                <c:pt idx="18">
                  <c:v>2.9117891919306499E-2</c:v>
                </c:pt>
                <c:pt idx="19">
                  <c:v>4.1009489595892502E-3</c:v>
                </c:pt>
                <c:pt idx="20">
                  <c:v>5.2897902946700201E-2</c:v>
                </c:pt>
                <c:pt idx="21">
                  <c:v>2.9862985615197998E-2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77-4D41-98D3-0BCE40DDC3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4.8431708491506201E-2</c:v>
                </c:pt>
                <c:pt idx="1">
                  <c:v>0.19568978549711899</c:v>
                </c:pt>
                <c:pt idx="2">
                  <c:v>2.89760129006249E-2</c:v>
                </c:pt>
                <c:pt idx="3">
                  <c:v>1.28780657145297E-2</c:v>
                </c:pt>
                <c:pt idx="4">
                  <c:v>8.8187495013207096E-3</c:v>
                </c:pt>
                <c:pt idx="5">
                  <c:v>5.4595468576108201E-3</c:v>
                </c:pt>
                <c:pt idx="6">
                  <c:v>1.6099272312891499E-2</c:v>
                </c:pt>
                <c:pt idx="7">
                  <c:v>2.5619272412663499E-2</c:v>
                </c:pt>
                <c:pt idx="8">
                  <c:v>7.1399771520731098E-2</c:v>
                </c:pt>
                <c:pt idx="9">
                  <c:v>0.13860596005628201</c:v>
                </c:pt>
                <c:pt idx="10">
                  <c:v>1.25782471793281E-2</c:v>
                </c:pt>
                <c:pt idx="11">
                  <c:v>0.14897493543723</c:v>
                </c:pt>
                <c:pt idx="12">
                  <c:v>5.00100020004001E-3</c:v>
                </c:pt>
                <c:pt idx="13">
                  <c:v>3.5146095455963401E-2</c:v>
                </c:pt>
                <c:pt idx="14">
                  <c:v>2.9082932058116001E-3</c:v>
                </c:pt>
                <c:pt idx="15">
                  <c:v>5.3922890266918301E-2</c:v>
                </c:pt>
                <c:pt idx="16">
                  <c:v>3.5175421898148498E-3</c:v>
                </c:pt>
                <c:pt idx="17">
                  <c:v>6.2360360285949101E-2</c:v>
                </c:pt>
                <c:pt idx="18">
                  <c:v>0.183833379360375</c:v>
                </c:pt>
                <c:pt idx="19">
                  <c:v>3.7580011822616902E-2</c:v>
                </c:pt>
                <c:pt idx="20">
                  <c:v>3.9029761220029302E-3</c:v>
                </c:pt>
                <c:pt idx="21">
                  <c:v>2.8718773462212302E-3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77-4D41-98D3-0BCE40DDC3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0.404071415661234</c:v>
                </c:pt>
                <c:pt idx="1">
                  <c:v>4.01003002571865E-2</c:v>
                </c:pt>
                <c:pt idx="2">
                  <c:v>3.9963871670192899E-2</c:v>
                </c:pt>
                <c:pt idx="3">
                  <c:v>0.34752287132191001</c:v>
                </c:pt>
                <c:pt idx="4">
                  <c:v>2.5723154549164601E-2</c:v>
                </c:pt>
                <c:pt idx="5">
                  <c:v>3.06640750577424E-2</c:v>
                </c:pt>
                <c:pt idx="6">
                  <c:v>5.5260093311674301E-2</c:v>
                </c:pt>
                <c:pt idx="7">
                  <c:v>0.22706540521966101</c:v>
                </c:pt>
                <c:pt idx="8">
                  <c:v>4.1028277380814097E-2</c:v>
                </c:pt>
                <c:pt idx="9">
                  <c:v>3.7064034296586397E-2</c:v>
                </c:pt>
                <c:pt idx="10">
                  <c:v>0.23500245810718301</c:v>
                </c:pt>
                <c:pt idx="11">
                  <c:v>3.77920547762488E-2</c:v>
                </c:pt>
                <c:pt idx="12">
                  <c:v>4.6060186957434503E-2</c:v>
                </c:pt>
                <c:pt idx="13">
                  <c:v>9.0874070269362603E-2</c:v>
                </c:pt>
                <c:pt idx="14">
                  <c:v>4.0616983084075901E-2</c:v>
                </c:pt>
                <c:pt idx="15">
                  <c:v>0.37909458356373599</c:v>
                </c:pt>
                <c:pt idx="16">
                  <c:v>8.1197076905231397E-2</c:v>
                </c:pt>
                <c:pt idx="17">
                  <c:v>4.6462593089655502E-2</c:v>
                </c:pt>
                <c:pt idx="18">
                  <c:v>0.144737426090216</c:v>
                </c:pt>
                <c:pt idx="19">
                  <c:v>3.9560764594964298E-2</c:v>
                </c:pt>
                <c:pt idx="20">
                  <c:v>7.5906940063091496E-2</c:v>
                </c:pt>
                <c:pt idx="21">
                  <c:v>0.20172896459269801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77-4D41-98D3-0BCE40DDC3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5.1835763677543299E-2</c:v>
                </c:pt>
                <c:pt idx="1">
                  <c:v>2.65209966714357E-2</c:v>
                </c:pt>
                <c:pt idx="2">
                  <c:v>0.95164267455742502</c:v>
                </c:pt>
                <c:pt idx="3">
                  <c:v>9.2820167874190299E-2</c:v>
                </c:pt>
                <c:pt idx="4">
                  <c:v>3.3358011745197101E-3</c:v>
                </c:pt>
                <c:pt idx="5">
                  <c:v>0.32286094998948001</c:v>
                </c:pt>
                <c:pt idx="6">
                  <c:v>0</c:v>
                </c:pt>
                <c:pt idx="7">
                  <c:v>0.11063534641127699</c:v>
                </c:pt>
                <c:pt idx="8">
                  <c:v>2.1742630286604499E-2</c:v>
                </c:pt>
                <c:pt idx="9">
                  <c:v>1.6458690701688601E-2</c:v>
                </c:pt>
                <c:pt idx="10">
                  <c:v>5.91997758542838E-2</c:v>
                </c:pt>
                <c:pt idx="11">
                  <c:v>8.6102232539291609E-3</c:v>
                </c:pt>
                <c:pt idx="12">
                  <c:v>1.5875692836606499E-3</c:v>
                </c:pt>
                <c:pt idx="13">
                  <c:v>3.4887127260596097E-2</c:v>
                </c:pt>
                <c:pt idx="14">
                  <c:v>5.5190596206183802E-3</c:v>
                </c:pt>
                <c:pt idx="15">
                  <c:v>5.2866932222273101E-2</c:v>
                </c:pt>
                <c:pt idx="16">
                  <c:v>9.8035995936450702E-3</c:v>
                </c:pt>
                <c:pt idx="17">
                  <c:v>8.6161914321788904E-3</c:v>
                </c:pt>
                <c:pt idx="18">
                  <c:v>5.0300705430766897E-3</c:v>
                </c:pt>
                <c:pt idx="19">
                  <c:v>1.29539751732976E-2</c:v>
                </c:pt>
                <c:pt idx="20">
                  <c:v>0</c:v>
                </c:pt>
                <c:pt idx="21">
                  <c:v>4.7129651595881998E-3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77-4D41-98D3-0BCE40DDC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87416"/>
        <c:axId val="297095784"/>
      </c:lineChart>
      <c:dateAx>
        <c:axId val="351987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95784"/>
        <c:crosses val="autoZero"/>
        <c:auto val="1"/>
        <c:lblOffset val="100"/>
        <c:baseTimeUnit val="days"/>
      </c:dateAx>
      <c:valAx>
        <c:axId val="29709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C2130-ABAE-485D-9F34-42D50FC9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279FB6-4D9F-4436-95B5-560336409A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8998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314FE-B7B2-4F83-BA94-1C6DB4226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F9ED2-59BF-47BD-9C9E-2D4FA25E7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24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2019-04-24T15:03:32Z</dcterms:created>
  <dcterms:modified xsi:type="dcterms:W3CDTF">2019-04-24T15:03:39Z</dcterms:modified>
</cp:coreProperties>
</file>