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DC7748-AF35-4563-99FF-1DFC3E718D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INDICADORES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6E7A2B-35E8-4223-879E-B73A7A7A12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2560033"/>
              </p:ext>
            </p:extLst>
          </p:nvPr>
        </p:nvGraphicFramePr>
        <p:xfrm>
          <a:off x="457200" y="1731963"/>
          <a:ext cx="82296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8612135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301295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88337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26782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515039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18436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24022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17883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3959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Walmart México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6924174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3059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Soriana Híper y Súper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902282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6493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HEB México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731718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1095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Alsuper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4529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Supermercados S-Mart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405809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4470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Bodega Aurrera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8190114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89825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AF4721-6FD6-4312-9BED-0B14651D21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03/23/2019 - 04/22/2019</a:t>
            </a:r>
          </a:p>
        </p:txBody>
      </p:sp>
    </p:spTree>
    <p:extLst>
      <p:ext uri="{BB962C8B-B14F-4D97-AF65-F5344CB8AC3E}">
        <p14:creationId xmlns:p14="http://schemas.microsoft.com/office/powerpoint/2010/main" val="13638499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100</Words>
  <Application>Microsoft Office PowerPoint</Application>
  <PresentationFormat>On-screen Show (4:3)</PresentationFormat>
  <Paragraphs>58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Table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Table | INDICADORES</dc:title>
  <dc:creator>Frederik Peiniger</dc:creator>
  <cp:lastModifiedBy>Frederik Peiniger</cp:lastModifiedBy>
  <cp:revision>1</cp:revision>
  <dcterms:created xsi:type="dcterms:W3CDTF">2019-04-23T19:16:31Z</dcterms:created>
  <dcterms:modified xsi:type="dcterms:W3CDTF">2019-04-23T19:16:43Z</dcterms:modified>
</cp:coreProperties>
</file>