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EBB4D-AC96-4343-9DD1-4DE7C3F93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09F974-CA65-43F3-9B0C-2AB09F0678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0303607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415528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0711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53290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0082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9717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08224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18547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01490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9946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4742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705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8190114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75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013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64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54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03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468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0AB90-93F7-46CF-B062-2058CFC82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04/01/2019 - 04/22/2019</a:t>
            </a:r>
          </a:p>
        </p:txBody>
      </p:sp>
    </p:spTree>
    <p:extLst>
      <p:ext uri="{BB962C8B-B14F-4D97-AF65-F5344CB8AC3E}">
        <p14:creationId xmlns:p14="http://schemas.microsoft.com/office/powerpoint/2010/main" val="40947659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Frederik Peiniger</dc:creator>
  <cp:lastModifiedBy>Frederik Peiniger</cp:lastModifiedBy>
  <cp:revision>1</cp:revision>
  <dcterms:created xsi:type="dcterms:W3CDTF">2019-04-23T18:47:11Z</dcterms:created>
  <dcterms:modified xsi:type="dcterms:W3CDTF">2019-04-23T18:47:27Z</dcterms:modified>
</cp:coreProperties>
</file>