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9.5816500983537303E-3</c:v>
                </c:pt>
                <c:pt idx="1">
                  <c:v>1.41759945938453E-2</c:v>
                </c:pt>
                <c:pt idx="2">
                  <c:v>4.16941017466038E-3</c:v>
                </c:pt>
                <c:pt idx="3">
                  <c:v>6.2571234944398197E-3</c:v>
                </c:pt>
                <c:pt idx="4">
                  <c:v>7.2890675538305203E-3</c:v>
                </c:pt>
                <c:pt idx="5">
                  <c:v>1.32602886362936E-2</c:v>
                </c:pt>
                <c:pt idx="6">
                  <c:v>6.60367187259341E-3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95-42FD-B066-62A3BD6A1A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1.83466885341367E-2</c:v>
                </c:pt>
                <c:pt idx="1">
                  <c:v>1.7511060007784299E-2</c:v>
                </c:pt>
                <c:pt idx="2">
                  <c:v>7.6877824424419101E-3</c:v>
                </c:pt>
                <c:pt idx="3">
                  <c:v>6.40648536870159E-3</c:v>
                </c:pt>
                <c:pt idx="4">
                  <c:v>8.3562852635238102E-3</c:v>
                </c:pt>
                <c:pt idx="5">
                  <c:v>1.17730774601647E-2</c:v>
                </c:pt>
                <c:pt idx="6">
                  <c:v>1.1587382232086401E-2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95-42FD-B066-62A3BD6A1A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2.2785585723586001E-2</c:v>
                </c:pt>
                <c:pt idx="1">
                  <c:v>2.3914900467903601E-2</c:v>
                </c:pt>
                <c:pt idx="2">
                  <c:v>1.7670454234617699E-2</c:v>
                </c:pt>
                <c:pt idx="3">
                  <c:v>2.5985962109731902E-3</c:v>
                </c:pt>
                <c:pt idx="4">
                  <c:v>5.5527897981848097E-3</c:v>
                </c:pt>
                <c:pt idx="5">
                  <c:v>1.95920477485215E-2</c:v>
                </c:pt>
                <c:pt idx="6">
                  <c:v>9.1361172048952093E-3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5-42FD-B066-62A3BD6A1A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3.7263691036006102E-2</c:v>
                </c:pt>
                <c:pt idx="1">
                  <c:v>6.7444943930098894E-2</c:v>
                </c:pt>
                <c:pt idx="2">
                  <c:v>3.4328510906852003E-2</c:v>
                </c:pt>
                <c:pt idx="3">
                  <c:v>4.1272279121403799E-2</c:v>
                </c:pt>
                <c:pt idx="4">
                  <c:v>0.1192150501451</c:v>
                </c:pt>
                <c:pt idx="5">
                  <c:v>9.2508249319900995E-2</c:v>
                </c:pt>
                <c:pt idx="6">
                  <c:v>0.102084178192706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95-42FD-B066-62A3BD6A1A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0.33117189635040101</c:v>
                </c:pt>
                <c:pt idx="1">
                  <c:v>0.46200476624565501</c:v>
                </c:pt>
                <c:pt idx="2">
                  <c:v>5.1199556118688601E-2</c:v>
                </c:pt>
                <c:pt idx="3">
                  <c:v>4.4080537484428098E-2</c:v>
                </c:pt>
                <c:pt idx="4">
                  <c:v>0.22564656778713599</c:v>
                </c:pt>
                <c:pt idx="5">
                  <c:v>3.4055532304023001E-2</c:v>
                </c:pt>
                <c:pt idx="6">
                  <c:v>3.1845623259501202E-2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95-42FD-B066-62A3BD6A1A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2195-42FD-B066-62A3BD6A1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473488"/>
        <c:axId val="347472832"/>
      </c:barChart>
      <c:catAx>
        <c:axId val="34747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2832"/>
        <c:crosses val="autoZero"/>
        <c:auto val="1"/>
        <c:lblAlgn val="ctr"/>
        <c:lblOffset val="100"/>
        <c:noMultiLvlLbl val="0"/>
      </c:catAx>
      <c:valAx>
        <c:axId val="34747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BF77D-11E1-4A8E-A43D-A35DDCF57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CA4257-B297-447A-ADCF-66FF145356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968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6B3DD-4628-4AC4-BD9E-C8E43DDB7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5B5A7-CFFD-41CC-BDE0-2CB59161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31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2019-03-28T15:27:51Z</dcterms:created>
  <dcterms:modified xsi:type="dcterms:W3CDTF">2019-03-28T15:27:55Z</dcterms:modified>
</cp:coreProperties>
</file>