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15041</c:v>
                </c:pt>
                <c:pt idx="1">
                  <c:v>4717</c:v>
                </c:pt>
                <c:pt idx="2">
                  <c:v>2082</c:v>
                </c:pt>
                <c:pt idx="3">
                  <c:v>7323</c:v>
                </c:pt>
                <c:pt idx="4">
                  <c:v>32904</c:v>
                </c:pt>
                <c:pt idx="5">
                  <c:v>57711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05-498B-8D58-2081624361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1031</c:v>
                </c:pt>
                <c:pt idx="1">
                  <c:v>341</c:v>
                </c:pt>
                <c:pt idx="2">
                  <c:v>456</c:v>
                </c:pt>
                <c:pt idx="3">
                  <c:v>748</c:v>
                </c:pt>
                <c:pt idx="4">
                  <c:v>3432</c:v>
                </c:pt>
                <c:pt idx="5">
                  <c:v>4056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05-498B-8D58-2081624361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228</c:v>
                </c:pt>
                <c:pt idx="1">
                  <c:v>91</c:v>
                </c:pt>
                <c:pt idx="2">
                  <c:v>30</c:v>
                </c:pt>
                <c:pt idx="3">
                  <c:v>129</c:v>
                </c:pt>
                <c:pt idx="4">
                  <c:v>3679</c:v>
                </c:pt>
                <c:pt idx="5">
                  <c:v>1186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05-498B-8D58-2081624361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280</c:v>
                </c:pt>
                <c:pt idx="1">
                  <c:v>78</c:v>
                </c:pt>
                <c:pt idx="2">
                  <c:v>59</c:v>
                </c:pt>
                <c:pt idx="3">
                  <c:v>72</c:v>
                </c:pt>
                <c:pt idx="4">
                  <c:v>299</c:v>
                </c:pt>
                <c:pt idx="5">
                  <c:v>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05-498B-8D58-2081624361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46</c:v>
                </c:pt>
                <c:pt idx="1">
                  <c:v>5</c:v>
                </c:pt>
                <c:pt idx="2">
                  <c:v>2</c:v>
                </c:pt>
                <c:pt idx="3">
                  <c:v>60</c:v>
                </c:pt>
                <c:pt idx="4">
                  <c:v>28</c:v>
                </c:pt>
                <c:pt idx="5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05-498B-8D58-2081624361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289</c:v>
                </c:pt>
                <c:pt idx="1">
                  <c:v>33</c:v>
                </c:pt>
                <c:pt idx="2">
                  <c:v>7</c:v>
                </c:pt>
                <c:pt idx="3">
                  <c:v>5</c:v>
                </c:pt>
                <c:pt idx="4">
                  <c:v>36</c:v>
                </c:pt>
                <c:pt idx="5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05-498B-8D58-2081624361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3908</c:v>
                </c:pt>
                <c:pt idx="1">
                  <c:v>875</c:v>
                </c:pt>
                <c:pt idx="2">
                  <c:v>1057</c:v>
                </c:pt>
                <c:pt idx="3">
                  <c:v>621</c:v>
                </c:pt>
                <c:pt idx="4">
                  <c:v>4072</c:v>
                </c:pt>
                <c:pt idx="5">
                  <c:v>4506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05-498B-8D58-2081624361C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1500</c:v>
                </c:pt>
                <c:pt idx="1">
                  <c:v>474</c:v>
                </c:pt>
                <c:pt idx="2">
                  <c:v>196</c:v>
                </c:pt>
                <c:pt idx="3">
                  <c:v>621</c:v>
                </c:pt>
                <c:pt idx="4">
                  <c:v>7228</c:v>
                </c:pt>
                <c:pt idx="5">
                  <c:v>17316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E05-498B-8D58-208162436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7460504"/>
        <c:axId val="354005104"/>
      </c:barChart>
      <c:catAx>
        <c:axId val="18746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05104"/>
        <c:crosses val="autoZero"/>
        <c:auto val="1"/>
        <c:lblAlgn val="ctr"/>
        <c:lblOffset val="100"/>
        <c:noMultiLvlLbl val="0"/>
      </c:catAx>
      <c:valAx>
        <c:axId val="35400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46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34DC9-2478-4567-8007-0C543949B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6B5270-8E5B-4F60-8C77-5445233206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204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0C312-CE8D-42DA-BCE9-884D3E3CF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72C29-AA6A-451A-AFEC-C266BFFA4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4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2019-03-28T15:22:14Z</dcterms:created>
  <dcterms:modified xsi:type="dcterms:W3CDTF">2019-03-28T15:22:18Z</dcterms:modified>
</cp:coreProperties>
</file>