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1.0459961942795901E-2</c:v>
                </c:pt>
                <c:pt idx="1">
                  <c:v>7.9223141283395696E-3</c:v>
                </c:pt>
                <c:pt idx="2">
                  <c:v>8.7951659396084507E-3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75-4D0E-B9F3-21A3355919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2.3335205869040501E-2</c:v>
                </c:pt>
                <c:pt idx="1">
                  <c:v>1.13695092372289E-2</c:v>
                </c:pt>
                <c:pt idx="2">
                  <c:v>8.3488668367349608E-3</c:v>
                </c:pt>
                <c:pt idx="3">
                  <c:v>8.6973295853046001E-3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75-4D0E-B9F3-21A3355919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1.6411478362755999E-3</c:v>
                </c:pt>
                <c:pt idx="1">
                  <c:v>1.8540934711156601E-2</c:v>
                </c:pt>
                <c:pt idx="2">
                  <c:v>5.1627608002780198E-3</c:v>
                </c:pt>
                <c:pt idx="3">
                  <c:v>3.6917592703967499E-3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75-4D0E-B9F3-21A3355919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7.2373247811835101E-2</c:v>
                </c:pt>
                <c:pt idx="1">
                  <c:v>9.2617183686814694E-2</c:v>
                </c:pt>
                <c:pt idx="2">
                  <c:v>1.34465564373621E-2</c:v>
                </c:pt>
                <c:pt idx="3">
                  <c:v>0</c:v>
                </c:pt>
                <c:pt idx="4">
                  <c:v>1.0761621475031E-2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75-4D0E-B9F3-21A3355919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7.0227785259357703E-2</c:v>
                </c:pt>
                <c:pt idx="1">
                  <c:v>3.6973496170140001E-2</c:v>
                </c:pt>
                <c:pt idx="2">
                  <c:v>1.2846220888457101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75-4D0E-B9F3-21A33559196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2.0719718211863799E-3</c:v>
                </c:pt>
                <c:pt idx="1">
                  <c:v>1.3102750967137001E-2</c:v>
                </c:pt>
                <c:pt idx="2">
                  <c:v>3.10515793310303E-2</c:v>
                </c:pt>
                <c:pt idx="3">
                  <c:v>0</c:v>
                </c:pt>
                <c:pt idx="4">
                  <c:v>0</c:v>
                </c:pt>
                <c:pt idx="5">
                  <c:v>9.6233881209179493E-3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75-4D0E-B9F3-21A335591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465616"/>
        <c:axId val="354467256"/>
      </c:barChart>
      <c:catAx>
        <c:axId val="35446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67256"/>
        <c:crosses val="autoZero"/>
        <c:auto val="1"/>
        <c:lblAlgn val="ctr"/>
        <c:lblOffset val="100"/>
        <c:noMultiLvlLbl val="0"/>
      </c:catAx>
      <c:valAx>
        <c:axId val="35446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6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66485-C5F8-4B9E-A005-2577A5E9D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4FAE8-131E-4F63-9184-D7D410C1DF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85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843F5-81D4-4ACD-A974-83C188152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54DCB-6E1F-4AA0-93F9-447C24DA0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561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2019-03-28T15:19:36Z</dcterms:created>
  <dcterms:modified xsi:type="dcterms:W3CDTF">2019-03-28T15:19:40Z</dcterms:modified>
</cp:coreProperties>
</file>