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6</c:v>
                </c:pt>
                <c:pt idx="2">
                  <c:v>2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E1-4FD1-AA3E-7F9FCA995A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40</c:v>
                </c:pt>
                <c:pt idx="2">
                  <c:v>27</c:v>
                </c:pt>
                <c:pt idx="3">
                  <c:v>40</c:v>
                </c:pt>
                <c:pt idx="4">
                  <c:v>62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E1-4FD1-AA3E-7F9FCA995A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28</c:v>
                </c:pt>
                <c:pt idx="1">
                  <c:v>16</c:v>
                </c:pt>
                <c:pt idx="2">
                  <c:v>4</c:v>
                </c:pt>
                <c:pt idx="3">
                  <c:v>12</c:v>
                </c:pt>
                <c:pt idx="4">
                  <c:v>8</c:v>
                </c:pt>
                <c:pt idx="5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E1-4FD1-AA3E-7F9FCA995A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E1-4FD1-AA3E-7F9FCA995A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E1-4FD1-AA3E-7F9FCA995A2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EE1-4FD1-AA3E-7F9FCA995A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7207112"/>
        <c:axId val="292901664"/>
      </c:barChart>
      <c:catAx>
        <c:axId val="18720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01664"/>
        <c:crosses val="autoZero"/>
        <c:auto val="1"/>
        <c:lblAlgn val="ctr"/>
        <c:lblOffset val="100"/>
        <c:noMultiLvlLbl val="0"/>
      </c:catAx>
      <c:valAx>
        <c:axId val="29290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20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B75F1-D0D2-4974-8376-78F552AFC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53FCA9-D04B-49B8-8BF1-6ACADF58EF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5156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85EC7-8D3D-459F-A99F-28018C156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C881B-3DB0-482A-B0EF-FE78502D2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6021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Frederik Peiniger</dc:creator>
  <cp:lastModifiedBy>Frederik Peiniger</cp:lastModifiedBy>
  <cp:revision>1</cp:revision>
  <dcterms:created xsi:type="dcterms:W3CDTF">2019-03-28T15:17:26Z</dcterms:created>
  <dcterms:modified xsi:type="dcterms:W3CDTF">2019-03-28T15:17:30Z</dcterms:modified>
</cp:coreProperties>
</file>