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9.7445301786655992E-3</c:v>
                </c:pt>
                <c:pt idx="1">
                  <c:v>3.5846133323939898E-2</c:v>
                </c:pt>
                <c:pt idx="2">
                  <c:v>4.6775460034483903E-3</c:v>
                </c:pt>
                <c:pt idx="3">
                  <c:v>6.57376673417049E-3</c:v>
                </c:pt>
                <c:pt idx="4">
                  <c:v>3.2917475887948898E-3</c:v>
                </c:pt>
                <c:pt idx="5">
                  <c:v>1.29648467852522E-2</c:v>
                </c:pt>
                <c:pt idx="6">
                  <c:v>1.9490987800374201E-3</c:v>
                </c:pt>
                <c:pt idx="7">
                  <c:v>1.6170861320714701E-3</c:v>
                </c:pt>
                <c:pt idx="8">
                  <c:v>1.7615247758459699E-3</c:v>
                </c:pt>
                <c:pt idx="9">
                  <c:v>1.7904531593628901E-3</c:v>
                </c:pt>
                <c:pt idx="10">
                  <c:v>9.4650479100365607E-3</c:v>
                </c:pt>
                <c:pt idx="11">
                  <c:v>1.9659386508737001E-2</c:v>
                </c:pt>
                <c:pt idx="12">
                  <c:v>1.23698946989851E-3</c:v>
                </c:pt>
                <c:pt idx="13">
                  <c:v>1.3833161959035599E-2</c:v>
                </c:pt>
                <c:pt idx="14">
                  <c:v>2.35366757723279E-3</c:v>
                </c:pt>
                <c:pt idx="15">
                  <c:v>2.1660124346441802E-3</c:v>
                </c:pt>
                <c:pt idx="16">
                  <c:v>1.3343087457584399E-2</c:v>
                </c:pt>
                <c:pt idx="17">
                  <c:v>8.7270670200238296E-3</c:v>
                </c:pt>
                <c:pt idx="18">
                  <c:v>0</c:v>
                </c:pt>
                <c:pt idx="19">
                  <c:v>0</c:v>
                </c:pt>
                <c:pt idx="20">
                  <c:v>2.98924478391226E-3</c:v>
                </c:pt>
                <c:pt idx="21">
                  <c:v>1.29826468656511E-2</c:v>
                </c:pt>
                <c:pt idx="22">
                  <c:v>0</c:v>
                </c:pt>
                <c:pt idx="23">
                  <c:v>0</c:v>
                </c:pt>
                <c:pt idx="24">
                  <c:v>1.5727741671048699E-2</c:v>
                </c:pt>
                <c:pt idx="25">
                  <c:v>1.4095808749915501E-2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03-474A-A153-4C60380CB5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6.7495579318461998E-3</c:v>
                </c:pt>
                <c:pt idx="1">
                  <c:v>7.8648451462191796E-3</c:v>
                </c:pt>
                <c:pt idx="2">
                  <c:v>1.1192557729985699E-2</c:v>
                </c:pt>
                <c:pt idx="3">
                  <c:v>1.3832091791545899E-2</c:v>
                </c:pt>
                <c:pt idx="4">
                  <c:v>2.6098420041802101E-2</c:v>
                </c:pt>
                <c:pt idx="5">
                  <c:v>6.80215215633799E-3</c:v>
                </c:pt>
                <c:pt idx="6">
                  <c:v>6.4950704366694397E-3</c:v>
                </c:pt>
                <c:pt idx="7">
                  <c:v>8.69690289907913E-3</c:v>
                </c:pt>
                <c:pt idx="8">
                  <c:v>1.25239097044692E-2</c:v>
                </c:pt>
                <c:pt idx="9">
                  <c:v>1.6387448329372101E-2</c:v>
                </c:pt>
                <c:pt idx="10">
                  <c:v>3.3628183762231999E-2</c:v>
                </c:pt>
                <c:pt idx="11">
                  <c:v>1.38210838404779E-2</c:v>
                </c:pt>
                <c:pt idx="12">
                  <c:v>6.5750688989211301E-3</c:v>
                </c:pt>
                <c:pt idx="13">
                  <c:v>7.5403940394485197E-3</c:v>
                </c:pt>
                <c:pt idx="14">
                  <c:v>1.4002917955529401E-2</c:v>
                </c:pt>
                <c:pt idx="15">
                  <c:v>1.0584946423457999E-2</c:v>
                </c:pt>
                <c:pt idx="16">
                  <c:v>8.2444363980725792E-3</c:v>
                </c:pt>
                <c:pt idx="17">
                  <c:v>1.5707681167492899E-2</c:v>
                </c:pt>
                <c:pt idx="18">
                  <c:v>7.1288857997050398E-3</c:v>
                </c:pt>
                <c:pt idx="19">
                  <c:v>1.0635549239808801E-2</c:v>
                </c:pt>
                <c:pt idx="20">
                  <c:v>5.1592749845314496E-3</c:v>
                </c:pt>
                <c:pt idx="21">
                  <c:v>3.5631252171279401E-3</c:v>
                </c:pt>
                <c:pt idx="22">
                  <c:v>1.57551329443727E-2</c:v>
                </c:pt>
                <c:pt idx="23">
                  <c:v>6.6802275285496203E-3</c:v>
                </c:pt>
                <c:pt idx="24">
                  <c:v>7.5148459957560601E-3</c:v>
                </c:pt>
                <c:pt idx="25">
                  <c:v>2.20962863767767E-2</c:v>
                </c:pt>
                <c:pt idx="26">
                  <c:v>6.1766385063886497E-3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03-474A-A153-4C60380CB5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7.5242794818370703E-3</c:v>
                </c:pt>
                <c:pt idx="1">
                  <c:v>8.0715550192759708E-3</c:v>
                </c:pt>
                <c:pt idx="2">
                  <c:v>2.1752335297883899E-2</c:v>
                </c:pt>
                <c:pt idx="3">
                  <c:v>4.5146912156421703E-3</c:v>
                </c:pt>
                <c:pt idx="4">
                  <c:v>5.6636916325112301E-2</c:v>
                </c:pt>
                <c:pt idx="5">
                  <c:v>2.7358658331395401E-3</c:v>
                </c:pt>
                <c:pt idx="6">
                  <c:v>2.5989765503921002E-3</c:v>
                </c:pt>
                <c:pt idx="7">
                  <c:v>1.32684229316649E-2</c:v>
                </c:pt>
                <c:pt idx="8">
                  <c:v>6.0596858538480403E-2</c:v>
                </c:pt>
                <c:pt idx="9">
                  <c:v>1.1216512895570199E-2</c:v>
                </c:pt>
                <c:pt idx="10">
                  <c:v>4.72583974273924E-2</c:v>
                </c:pt>
                <c:pt idx="11">
                  <c:v>8.0697444763282895E-3</c:v>
                </c:pt>
                <c:pt idx="12">
                  <c:v>7.16669402046064E-2</c:v>
                </c:pt>
                <c:pt idx="13">
                  <c:v>0</c:v>
                </c:pt>
                <c:pt idx="14">
                  <c:v>1.64102339689108E-3</c:v>
                </c:pt>
                <c:pt idx="15">
                  <c:v>8.2046457439083897E-3</c:v>
                </c:pt>
                <c:pt idx="16">
                  <c:v>4.0337026108311098E-3</c:v>
                </c:pt>
                <c:pt idx="17">
                  <c:v>5.8794494100724501E-3</c:v>
                </c:pt>
                <c:pt idx="18">
                  <c:v>1.59970685713661E-2</c:v>
                </c:pt>
                <c:pt idx="19">
                  <c:v>4.9221345656899904E-3</c:v>
                </c:pt>
                <c:pt idx="20">
                  <c:v>2.59781100241323E-3</c:v>
                </c:pt>
                <c:pt idx="21">
                  <c:v>2.6661744498451601E-3</c:v>
                </c:pt>
                <c:pt idx="22">
                  <c:v>1.50403080255084E-3</c:v>
                </c:pt>
                <c:pt idx="23">
                  <c:v>4.6488987579236399E-3</c:v>
                </c:pt>
                <c:pt idx="24">
                  <c:v>9.0244315975431706E-3</c:v>
                </c:pt>
                <c:pt idx="25">
                  <c:v>1.1007117024113101E-2</c:v>
                </c:pt>
                <c:pt idx="26">
                  <c:v>6.2897381554659201E-3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03-474A-A153-4C60380CB5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1.1005071136779799E-2</c:v>
                </c:pt>
                <c:pt idx="1">
                  <c:v>0.107415641302195</c:v>
                </c:pt>
                <c:pt idx="2">
                  <c:v>3.2578309009663402E-2</c:v>
                </c:pt>
                <c:pt idx="3">
                  <c:v>8.3648114395400194E-2</c:v>
                </c:pt>
                <c:pt idx="4">
                  <c:v>0.116661457255682</c:v>
                </c:pt>
                <c:pt idx="5">
                  <c:v>1.1885476827722201E-2</c:v>
                </c:pt>
                <c:pt idx="6">
                  <c:v>9.5965487641141906E-2</c:v>
                </c:pt>
                <c:pt idx="7">
                  <c:v>5.5322233668201597E-2</c:v>
                </c:pt>
                <c:pt idx="8">
                  <c:v>4.9307059714371299E-2</c:v>
                </c:pt>
                <c:pt idx="9">
                  <c:v>0.30266077340283198</c:v>
                </c:pt>
                <c:pt idx="10">
                  <c:v>1.20950361971447E-2</c:v>
                </c:pt>
                <c:pt idx="11">
                  <c:v>4.8063157033582903E-2</c:v>
                </c:pt>
                <c:pt idx="12">
                  <c:v>1.309397546189E-3</c:v>
                </c:pt>
                <c:pt idx="13">
                  <c:v>4.8751822752301603E-2</c:v>
                </c:pt>
                <c:pt idx="14">
                  <c:v>0.18566030964608801</c:v>
                </c:pt>
                <c:pt idx="15">
                  <c:v>7.2733570006061093E-2</c:v>
                </c:pt>
                <c:pt idx="16">
                  <c:v>3.3042501727712503E-2</c:v>
                </c:pt>
                <c:pt idx="17">
                  <c:v>6.0335205161245803E-3</c:v>
                </c:pt>
                <c:pt idx="18">
                  <c:v>4.7774607150696598E-2</c:v>
                </c:pt>
                <c:pt idx="19">
                  <c:v>0.10143164753362099</c:v>
                </c:pt>
                <c:pt idx="20">
                  <c:v>3.71554900094604E-3</c:v>
                </c:pt>
                <c:pt idx="21">
                  <c:v>0.17149430989577799</c:v>
                </c:pt>
                <c:pt idx="22">
                  <c:v>0.24962236616400801</c:v>
                </c:pt>
                <c:pt idx="23">
                  <c:v>4.1309115686817298E-2</c:v>
                </c:pt>
                <c:pt idx="24">
                  <c:v>1.6154676778927499E-2</c:v>
                </c:pt>
                <c:pt idx="25">
                  <c:v>3.7479881082701803E-2</c:v>
                </c:pt>
                <c:pt idx="26">
                  <c:v>5.9274062093813903E-3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03-474A-A153-4C60380CB5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5.4818687192112102E-2</c:v>
                </c:pt>
                <c:pt idx="1">
                  <c:v>2.7344392344068401E-2</c:v>
                </c:pt>
                <c:pt idx="2">
                  <c:v>2.63456196514655E-2</c:v>
                </c:pt>
                <c:pt idx="3">
                  <c:v>0.74696580174578497</c:v>
                </c:pt>
                <c:pt idx="4">
                  <c:v>0.71594557369046297</c:v>
                </c:pt>
                <c:pt idx="5">
                  <c:v>2.9067596165816001E-2</c:v>
                </c:pt>
                <c:pt idx="6">
                  <c:v>4.91557652868208E-2</c:v>
                </c:pt>
                <c:pt idx="7">
                  <c:v>3.3468034916242798E-2</c:v>
                </c:pt>
                <c:pt idx="8">
                  <c:v>3.4496855893530798E-2</c:v>
                </c:pt>
                <c:pt idx="9">
                  <c:v>4.63902652577955E-2</c:v>
                </c:pt>
                <c:pt idx="10">
                  <c:v>0.459125175032146</c:v>
                </c:pt>
                <c:pt idx="11">
                  <c:v>3.5306344699324199E-2</c:v>
                </c:pt>
                <c:pt idx="12">
                  <c:v>2.6593827746558302E-2</c:v>
                </c:pt>
                <c:pt idx="13">
                  <c:v>2.9690916318823299E-2</c:v>
                </c:pt>
                <c:pt idx="14">
                  <c:v>0.47329620816588103</c:v>
                </c:pt>
                <c:pt idx="15">
                  <c:v>5.3391211061665597E-2</c:v>
                </c:pt>
                <c:pt idx="16">
                  <c:v>3.2774267234422901E-2</c:v>
                </c:pt>
                <c:pt idx="17">
                  <c:v>3.00382304751502E-2</c:v>
                </c:pt>
                <c:pt idx="18">
                  <c:v>0.53197386295757598</c:v>
                </c:pt>
                <c:pt idx="19">
                  <c:v>7.3497300301731003E-2</c:v>
                </c:pt>
                <c:pt idx="20">
                  <c:v>5.0274774797123098E-2</c:v>
                </c:pt>
                <c:pt idx="21">
                  <c:v>0.24520867539364799</c:v>
                </c:pt>
                <c:pt idx="22">
                  <c:v>2.3311179446483501E-2</c:v>
                </c:pt>
                <c:pt idx="23">
                  <c:v>2.7028166324888501E-2</c:v>
                </c:pt>
                <c:pt idx="24">
                  <c:v>0.128351350457866</c:v>
                </c:pt>
                <c:pt idx="25">
                  <c:v>2.6523160668383599E-2</c:v>
                </c:pt>
                <c:pt idx="26">
                  <c:v>5.17885638956894E-2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03-474A-A153-4C60380CB5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8.6264821157091498E-2</c:v>
                </c:pt>
                <c:pt idx="1">
                  <c:v>0</c:v>
                </c:pt>
                <c:pt idx="2">
                  <c:v>5.3967792705068504E-3</c:v>
                </c:pt>
                <c:pt idx="3">
                  <c:v>3.60542642927748E-2</c:v>
                </c:pt>
                <c:pt idx="4">
                  <c:v>9.1079573757362094E-3</c:v>
                </c:pt>
                <c:pt idx="5">
                  <c:v>4.8702878377961001E-2</c:v>
                </c:pt>
                <c:pt idx="6">
                  <c:v>1.9657548413122999E-3</c:v>
                </c:pt>
                <c:pt idx="7">
                  <c:v>5.5189295620973597E-3</c:v>
                </c:pt>
                <c:pt idx="8">
                  <c:v>8.0344018925045894E-3</c:v>
                </c:pt>
                <c:pt idx="9">
                  <c:v>1.13436983069561E-2</c:v>
                </c:pt>
                <c:pt idx="10">
                  <c:v>0.11198607567748201</c:v>
                </c:pt>
                <c:pt idx="11">
                  <c:v>9.85429683364469E-3</c:v>
                </c:pt>
                <c:pt idx="12">
                  <c:v>2.49107791139236E-3</c:v>
                </c:pt>
                <c:pt idx="13">
                  <c:v>4.4947299755065999E-2</c:v>
                </c:pt>
                <c:pt idx="14">
                  <c:v>5.1532411505599996E-3</c:v>
                </c:pt>
                <c:pt idx="15">
                  <c:v>4.3832488414085803E-2</c:v>
                </c:pt>
                <c:pt idx="16">
                  <c:v>0.119034214490202</c:v>
                </c:pt>
                <c:pt idx="17">
                  <c:v>4.7648370050810303E-2</c:v>
                </c:pt>
                <c:pt idx="18">
                  <c:v>6.7050339538522697E-3</c:v>
                </c:pt>
                <c:pt idx="19">
                  <c:v>1.16699924007648E-2</c:v>
                </c:pt>
                <c:pt idx="20">
                  <c:v>3.0534481674120099E-3</c:v>
                </c:pt>
                <c:pt idx="21">
                  <c:v>1.9542574292012202E-3</c:v>
                </c:pt>
                <c:pt idx="22">
                  <c:v>2.79834874216606E-2</c:v>
                </c:pt>
                <c:pt idx="23">
                  <c:v>4.1995086648151998E-2</c:v>
                </c:pt>
                <c:pt idx="24">
                  <c:v>6.5962706151779698E-3</c:v>
                </c:pt>
                <c:pt idx="25">
                  <c:v>4.0515249736406602E-3</c:v>
                </c:pt>
                <c:pt idx="26">
                  <c:v>1.03835982148518E-3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C03-474A-A153-4C60380CB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40824"/>
        <c:axId val="296093824"/>
      </c:lineChart>
      <c:dateAx>
        <c:axId val="292540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93824"/>
        <c:crosses val="autoZero"/>
        <c:auto val="1"/>
        <c:lblOffset val="100"/>
        <c:baseTimeUnit val="days"/>
      </c:dateAx>
      <c:valAx>
        <c:axId val="29609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4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291E8-C5A0-4807-8DE0-7B6149997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10C1BE-29F7-469E-B2CB-D47064DE8F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7644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1E881-CF35-4B34-898A-CC4B9F57A6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B55A9-8CD3-4BC6-A466-A5A6689C1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042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Frederik Peiniger</dc:creator>
  <cp:lastModifiedBy>Frederik Peiniger</cp:lastModifiedBy>
  <cp:revision>1</cp:revision>
  <dcterms:created xsi:type="dcterms:W3CDTF">2019-03-28T15:06:46Z</dcterms:created>
  <dcterms:modified xsi:type="dcterms:W3CDTF">2019-03-28T15:06:52Z</dcterms:modified>
</cp:coreProperties>
</file>