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12B4E-362A-4467-854D-E78A029B3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32AB3E-8DA0-4BE0-9F56-AE702B108B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4388750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502774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54277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4712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1841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4928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8705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0937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4145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95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021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898683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796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302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84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919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8185673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411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5994D2-B8D8-473C-A363-EB83240075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02/26/2019 - 03/28/2019</a:t>
            </a:r>
          </a:p>
        </p:txBody>
      </p:sp>
    </p:spTree>
    <p:extLst>
      <p:ext uri="{BB962C8B-B14F-4D97-AF65-F5344CB8AC3E}">
        <p14:creationId xmlns:p14="http://schemas.microsoft.com/office/powerpoint/2010/main" val="6393664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104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INDICADORES</dc:title>
  <dc:creator>Frederik Peiniger</dc:creator>
  <cp:lastModifiedBy>Frederik Peiniger</cp:lastModifiedBy>
  <cp:revision>1</cp:revision>
  <dcterms:created xsi:type="dcterms:W3CDTF">2019-03-28T14:57:30Z</dcterms:created>
  <dcterms:modified xsi:type="dcterms:W3CDTF">2019-03-28T14:57:42Z</dcterms:modified>
</cp:coreProperties>
</file>