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3/28/2019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3/28/2019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3/28/2019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82F2E6-02B8-426D-A6D6-54E3B7C999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INDICADORES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4E9BCDA-6034-46CF-AB0C-6BF3BBC0554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58661650"/>
              </p:ext>
            </p:extLst>
          </p:nvPr>
        </p:nvGraphicFramePr>
        <p:xfrm>
          <a:off x="457200" y="1731963"/>
          <a:ext cx="8229600" cy="2621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364489033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57548258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139671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72653537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67767229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8537922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40036595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36892249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07378332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4748340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71667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Bodega Aurrera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8185673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-4326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64280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17316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0.0263 %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60277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Walmart México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6924000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-3046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16915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0.0090 %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87.5 %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53035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Soriana Híper y Súper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898683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0.0117 %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09321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HEB México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731363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0.0152 %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33424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Supermercados S-Mart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403678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40378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0.1735 %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33858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Alsuper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236427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9252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8337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0.0725 %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813945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95C632B-B5AC-4389-9E17-A352EE70470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03/01/2019 - 03/28/2019</a:t>
            </a:r>
          </a:p>
        </p:txBody>
      </p:sp>
    </p:spTree>
    <p:extLst>
      <p:ext uri="{BB962C8B-B14F-4D97-AF65-F5344CB8AC3E}">
        <p14:creationId xmlns:p14="http://schemas.microsoft.com/office/powerpoint/2010/main" val="306171263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102</Words>
  <Application>Microsoft Office PowerPoint</Application>
  <PresentationFormat>On-screen Show (4:3)</PresentationFormat>
  <Paragraphs>72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Key Metrics Table | INDICADORES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Key Metrics Table | INDICADORES</dc:title>
  <dc:creator>Frederik Peiniger</dc:creator>
  <cp:lastModifiedBy>Frederik Peiniger</cp:lastModifiedBy>
  <cp:revision>1</cp:revision>
  <dcterms:created xsi:type="dcterms:W3CDTF">2019-03-28T14:56:49Z</dcterms:created>
  <dcterms:modified xsi:type="dcterms:W3CDTF">2019-03-28T14:57:05Z</dcterms:modified>
</cp:coreProperties>
</file>