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6.3077640347749802E-3</c:v>
                </c:pt>
                <c:pt idx="1">
                  <c:v>2.0681863999603499E-2</c:v>
                </c:pt>
                <c:pt idx="2">
                  <c:v>2.0501435966572199E-2</c:v>
                </c:pt>
                <c:pt idx="3">
                  <c:v>8.0446845660898294E-3</c:v>
                </c:pt>
                <c:pt idx="4">
                  <c:v>1.34364756198425E-2</c:v>
                </c:pt>
                <c:pt idx="5">
                  <c:v>2.5625592104661699E-2</c:v>
                </c:pt>
                <c:pt idx="6">
                  <c:v>3.7601202083727303E-2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97-40E5-9154-323A4D5076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1.9104825126828599E-2</c:v>
                </c:pt>
                <c:pt idx="1">
                  <c:v>2.2189034927888401E-2</c:v>
                </c:pt>
                <c:pt idx="2">
                  <c:v>1.18863176188017E-2</c:v>
                </c:pt>
                <c:pt idx="3">
                  <c:v>9.4519202799457601E-3</c:v>
                </c:pt>
                <c:pt idx="4">
                  <c:v>4.4030298807368903E-2</c:v>
                </c:pt>
                <c:pt idx="5">
                  <c:v>9.8145958018569495E-3</c:v>
                </c:pt>
                <c:pt idx="6">
                  <c:v>1.1248219846946E-2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97-40E5-9154-323A4D5076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7.2887594326128497E-3</c:v>
                </c:pt>
                <c:pt idx="1">
                  <c:v>1.38246892524676E-2</c:v>
                </c:pt>
                <c:pt idx="2">
                  <c:v>8.7145730931396208E-3</c:v>
                </c:pt>
                <c:pt idx="3">
                  <c:v>4.6812314102414902E-3</c:v>
                </c:pt>
                <c:pt idx="4">
                  <c:v>2.2813018568428298E-2</c:v>
                </c:pt>
                <c:pt idx="5">
                  <c:v>7.8362718782551306E-3</c:v>
                </c:pt>
                <c:pt idx="6">
                  <c:v>2.3543035162617999E-2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97-40E5-9154-323A4D50763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6.8138755283486396E-2</c:v>
                </c:pt>
                <c:pt idx="1">
                  <c:v>4.2871392654132E-2</c:v>
                </c:pt>
                <c:pt idx="2">
                  <c:v>4.8826701646990198E-2</c:v>
                </c:pt>
                <c:pt idx="3">
                  <c:v>3.0364864208327302E-2</c:v>
                </c:pt>
                <c:pt idx="4">
                  <c:v>0.101399668415683</c:v>
                </c:pt>
                <c:pt idx="5">
                  <c:v>0.18726445541049799</c:v>
                </c:pt>
                <c:pt idx="6">
                  <c:v>4.1838445041330899E-2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97-40E5-9154-323A4D50763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7.7008140147326404E-2</c:v>
                </c:pt>
                <c:pt idx="1">
                  <c:v>4.18115509714009E-2</c:v>
                </c:pt>
                <c:pt idx="2">
                  <c:v>2.9879657619562301E-2</c:v>
                </c:pt>
                <c:pt idx="3">
                  <c:v>0.13357230402863701</c:v>
                </c:pt>
                <c:pt idx="4">
                  <c:v>9.4007343855699005E-2</c:v>
                </c:pt>
                <c:pt idx="5">
                  <c:v>2.95513097336331E-2</c:v>
                </c:pt>
                <c:pt idx="6">
                  <c:v>2.63236901638128E-2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97-40E5-9154-323A4D50763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5.92505976351052E-2</c:v>
                </c:pt>
                <c:pt idx="1">
                  <c:v>1.9673872889195601E-2</c:v>
                </c:pt>
                <c:pt idx="2">
                  <c:v>2.69205992532233E-2</c:v>
                </c:pt>
                <c:pt idx="3">
                  <c:v>0.160866578535206</c:v>
                </c:pt>
                <c:pt idx="4">
                  <c:v>3.6844242400188097E-2</c:v>
                </c:pt>
                <c:pt idx="5">
                  <c:v>3.4495427035597603E-2</c:v>
                </c:pt>
                <c:pt idx="6">
                  <c:v>1.46505831839882E-2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497-40E5-9154-323A4D507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4720504"/>
        <c:axId val="184718864"/>
      </c:barChart>
      <c:catAx>
        <c:axId val="184720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718864"/>
        <c:crosses val="autoZero"/>
        <c:auto val="1"/>
        <c:lblAlgn val="ctr"/>
        <c:lblOffset val="100"/>
        <c:noMultiLvlLbl val="0"/>
      </c:catAx>
      <c:valAx>
        <c:axId val="18471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72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5C5A6-266E-44B2-9148-A026938AC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9EFC11-F5BF-477A-84E6-4880D7F68F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8589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6C554-DD55-4BC9-98D2-693A08A058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75EA6-A8A8-4ED5-A840-0574B68CF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8470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Frederik Peiniger</dc:creator>
  <cp:lastModifiedBy>Frederik Peiniger</cp:lastModifiedBy>
  <cp:revision>1</cp:revision>
  <dcterms:created xsi:type="dcterms:W3CDTF">2019-02-27T18:20:21Z</dcterms:created>
  <dcterms:modified xsi:type="dcterms:W3CDTF">2019-02-27T18:20:26Z</dcterms:modified>
</cp:coreProperties>
</file>