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29825</c:v>
                </c:pt>
                <c:pt idx="1">
                  <c:v>6566</c:v>
                </c:pt>
                <c:pt idx="2">
                  <c:v>2316</c:v>
                </c:pt>
                <c:pt idx="3">
                  <c:v>5641</c:v>
                </c:pt>
                <c:pt idx="4">
                  <c:v>10603</c:v>
                </c:pt>
                <c:pt idx="5">
                  <c:v>71781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4F-458D-9010-1AEE69A36F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2527</c:v>
                </c:pt>
                <c:pt idx="1">
                  <c:v>612</c:v>
                </c:pt>
                <c:pt idx="2">
                  <c:v>254</c:v>
                </c:pt>
                <c:pt idx="3">
                  <c:v>349</c:v>
                </c:pt>
                <c:pt idx="4">
                  <c:v>1833</c:v>
                </c:pt>
                <c:pt idx="5">
                  <c:v>8712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4F-458D-9010-1AEE69A36F4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563</c:v>
                </c:pt>
                <c:pt idx="1">
                  <c:v>38</c:v>
                </c:pt>
                <c:pt idx="2">
                  <c:v>15</c:v>
                </c:pt>
                <c:pt idx="3">
                  <c:v>243</c:v>
                </c:pt>
                <c:pt idx="4">
                  <c:v>358</c:v>
                </c:pt>
                <c:pt idx="5">
                  <c:v>2458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04F-458D-9010-1AEE69A36F4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196</c:v>
                </c:pt>
                <c:pt idx="1">
                  <c:v>115</c:v>
                </c:pt>
                <c:pt idx="2">
                  <c:v>13</c:v>
                </c:pt>
                <c:pt idx="3">
                  <c:v>138</c:v>
                </c:pt>
                <c:pt idx="4">
                  <c:v>529</c:v>
                </c:pt>
                <c:pt idx="5">
                  <c:v>1775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04F-458D-9010-1AEE69A36F4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105</c:v>
                </c:pt>
                <c:pt idx="1">
                  <c:v>4</c:v>
                </c:pt>
                <c:pt idx="2">
                  <c:v>3</c:v>
                </c:pt>
                <c:pt idx="3">
                  <c:v>7</c:v>
                </c:pt>
                <c:pt idx="4">
                  <c:v>15</c:v>
                </c:pt>
                <c:pt idx="5">
                  <c:v>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04F-458D-9010-1AEE69A36F4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262</c:v>
                </c:pt>
                <c:pt idx="1">
                  <c:v>17</c:v>
                </c:pt>
                <c:pt idx="2">
                  <c:v>1</c:v>
                </c:pt>
                <c:pt idx="3">
                  <c:v>4</c:v>
                </c:pt>
                <c:pt idx="4">
                  <c:v>12</c:v>
                </c:pt>
                <c:pt idx="5">
                  <c:v>181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04F-458D-9010-1AEE69A36F4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3022</c:v>
                </c:pt>
                <c:pt idx="1">
                  <c:v>1231</c:v>
                </c:pt>
                <c:pt idx="2">
                  <c:v>335</c:v>
                </c:pt>
                <c:pt idx="3">
                  <c:v>586</c:v>
                </c:pt>
                <c:pt idx="4">
                  <c:v>2349</c:v>
                </c:pt>
                <c:pt idx="5">
                  <c:v>11101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04F-458D-9010-1AEE69A36F4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3862</c:v>
                </c:pt>
                <c:pt idx="1">
                  <c:v>1512</c:v>
                </c:pt>
                <c:pt idx="2">
                  <c:v>161</c:v>
                </c:pt>
                <c:pt idx="3">
                  <c:v>571</c:v>
                </c:pt>
                <c:pt idx="4">
                  <c:v>2127</c:v>
                </c:pt>
                <c:pt idx="5">
                  <c:v>40000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04F-458D-9010-1AEE69A36F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5968296"/>
        <c:axId val="345968624"/>
      </c:barChart>
      <c:catAx>
        <c:axId val="345968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968624"/>
        <c:crosses val="autoZero"/>
        <c:auto val="1"/>
        <c:lblAlgn val="ctr"/>
        <c:lblOffset val="100"/>
        <c:noMultiLvlLbl val="0"/>
      </c:catAx>
      <c:valAx>
        <c:axId val="345968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968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33682-01B7-495E-8E31-BD4981FC4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7D758A-86B0-477B-83D2-7B9355B573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67392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089AF0-A72B-4B0E-87D9-8E6493687D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8BE732-8D65-42DF-873C-DE96506AA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8698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INDICADORES</dc:title>
  <dc:creator>Frederik Peiniger</dc:creator>
  <cp:lastModifiedBy>Frederik Peiniger</cp:lastModifiedBy>
  <cp:revision>1</cp:revision>
  <dcterms:created xsi:type="dcterms:W3CDTF">2019-02-27T18:15:44Z</dcterms:created>
  <dcterms:modified xsi:type="dcterms:W3CDTF">2019-02-27T18:15:49Z</dcterms:modified>
</cp:coreProperties>
</file>