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74BB-4D15-AAEE-02572C0CB8E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74BB-4D15-AAEE-02572C0CB8E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74BB-4D15-AAEE-02572C0CB8E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74BB-4D15-AAEE-02572C0CB8E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74BB-4D15-AAEE-02572C0CB8E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74BB-4D15-AAEE-02572C0CB8E5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74BB-4D15-AAEE-02572C0CB8E5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74BB-4D15-AAEE-02572C0CB8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2133568"/>
        <c:axId val="352136520"/>
      </c:barChart>
      <c:catAx>
        <c:axId val="35213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136520"/>
        <c:crosses val="autoZero"/>
        <c:auto val="1"/>
        <c:lblAlgn val="ctr"/>
        <c:lblOffset val="100"/>
        <c:noMultiLvlLbl val="0"/>
      </c:catAx>
      <c:valAx>
        <c:axId val="352136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13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C5E3F-057A-40D5-84B6-F532E570B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608FD0-AFAF-4E10-A235-1FB6396FD3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9627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5C754-F6F9-4AE6-BB56-42DE697176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4FF33-DF29-42A2-BD0B-BF3CA0A73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9270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Frederik Peiniger</dc:creator>
  <cp:lastModifiedBy>Frederik Peiniger</cp:lastModifiedBy>
  <cp:revision>1</cp:revision>
  <dcterms:created xsi:type="dcterms:W3CDTF">2019-02-27T18:15:09Z</dcterms:created>
  <dcterms:modified xsi:type="dcterms:W3CDTF">2019-02-27T18:15:14Z</dcterms:modified>
</cp:coreProperties>
</file>