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6-4D46-B7F2-D49E2EBA8E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44</c:v>
                </c:pt>
                <c:pt idx="2">
                  <c:v>31</c:v>
                </c:pt>
                <c:pt idx="3">
                  <c:v>30</c:v>
                </c:pt>
                <c:pt idx="4">
                  <c:v>61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96-4D46-B7F2-D49E2EBA8E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96-4D46-B7F2-D49E2EBA8E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27</c:v>
                </c:pt>
                <c:pt idx="1">
                  <c:v>16</c:v>
                </c:pt>
                <c:pt idx="2">
                  <c:v>1</c:v>
                </c:pt>
                <c:pt idx="3">
                  <c:v>11</c:v>
                </c:pt>
                <c:pt idx="4">
                  <c:v>6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96-4D46-B7F2-D49E2EBA8E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96-4D46-B7F2-D49E2EBA8E2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96-4D46-B7F2-D49E2EBA8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229616"/>
        <c:axId val="342229944"/>
      </c:barChart>
      <c:catAx>
        <c:axId val="34222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9944"/>
        <c:crosses val="autoZero"/>
        <c:auto val="1"/>
        <c:lblAlgn val="ctr"/>
        <c:lblOffset val="100"/>
        <c:noMultiLvlLbl val="0"/>
      </c:catAx>
      <c:valAx>
        <c:axId val="34222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954F-F737-4A5D-8B42-97D22CD4C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D85255-61AF-4A39-A557-83838515A4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249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909D6-171A-4878-9D1B-C7B1210A4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AEBCA-76DC-498E-AD9A-5EE8AA601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0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2019-02-27T18:10:19Z</dcterms:created>
  <dcterms:modified xsi:type="dcterms:W3CDTF">2019-02-27T18:10:24Z</dcterms:modified>
</cp:coreProperties>
</file>